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0" r:id="rId4"/>
    <p:sldId id="258" r:id="rId5"/>
    <p:sldId id="262" r:id="rId6"/>
    <p:sldId id="263" r:id="rId7"/>
    <p:sldId id="265" r:id="rId8"/>
    <p:sldId id="264" r:id="rId9"/>
    <p:sldId id="266" r:id="rId10"/>
    <p:sldId id="267" r:id="rId11"/>
    <p:sldId id="268" r:id="rId12"/>
    <p:sldId id="269" r:id="rId13"/>
    <p:sldId id="271" r:id="rId14"/>
    <p:sldId id="270" r:id="rId15"/>
    <p:sldId id="272" r:id="rId16"/>
    <p:sldId id="259" r:id="rId17"/>
    <p:sldId id="276" r:id="rId18"/>
    <p:sldId id="261" r:id="rId19"/>
    <p:sldId id="275"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3D6B0122-964A-4694-A2DC-6C68A09AC886}" type="datetime1">
              <a:rPr lang="en-US"/>
              <a:pPr lvl="0"/>
              <a:t>2/3/2020</a:t>
            </a:fld>
            <a:endParaRPr lang="en-US"/>
          </a:p>
        </p:txBody>
      </p:sp>
      <p:sp>
        <p:nvSpPr>
          <p:cNvPr id="4" name="Slide Image Placehold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058CFF39-5C77-4765-B365-FE6EF7D98F84}" type="slidenum">
              <a:t>‹#›</a:t>
            </a:fld>
            <a:endParaRPr lang="en-US"/>
          </a:p>
        </p:txBody>
      </p:sp>
    </p:spTree>
    <p:extLst>
      <p:ext uri="{BB962C8B-B14F-4D97-AF65-F5344CB8AC3E}">
        <p14:creationId xmlns:p14="http://schemas.microsoft.com/office/powerpoint/2010/main" val="336167356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898A46-EB0C-4879-89C0-4C021B00C433}" type="slidenum">
              <a:t>19</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6" descr="Droplets-HD-Title-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ctrTitle"/>
          </p:nvPr>
        </p:nvSpPr>
        <p:spPr>
          <a:xfrm>
            <a:off x="1751011" y="1300788"/>
            <a:ext cx="8689972" cy="2509214"/>
          </a:xfrm>
        </p:spPr>
        <p:txBody>
          <a:bodyPr anchor="b"/>
          <a:lstStyle>
            <a:lvl1pPr>
              <a:defRPr sz="4800"/>
            </a:lvl1pPr>
          </a:lstStyle>
          <a:p>
            <a:pPr lvl="0"/>
            <a:r>
              <a:rPr lang="en-US"/>
              <a:t>Click to edit Master title style</a:t>
            </a:r>
          </a:p>
        </p:txBody>
      </p:sp>
      <p:sp>
        <p:nvSpPr>
          <p:cNvPr id="4" name="Subtitle 2"/>
          <p:cNvSpPr txBox="1">
            <a:spLocks noGrp="1"/>
          </p:cNvSpPr>
          <p:nvPr>
            <p:ph type="subTitle" idx="1"/>
          </p:nvPr>
        </p:nvSpPr>
        <p:spPr>
          <a:xfrm>
            <a:off x="1751011" y="3886200"/>
            <a:ext cx="8689972" cy="1371600"/>
          </a:xfrm>
        </p:spPr>
        <p:txBody>
          <a:bodyPr anchorCtr="1"/>
          <a:lstStyle>
            <a:lvl1pPr marL="0" indent="0" algn="ctr">
              <a:buNone/>
              <a:defRPr sz="2200">
                <a:solidFill>
                  <a:srgbClr val="7F7F7F"/>
                </a:solidFill>
              </a:defRPr>
            </a:lvl1pPr>
          </a:lstStyle>
          <a:p>
            <a:pPr lvl="0"/>
            <a:r>
              <a:rPr lang="en-US"/>
              <a:t>Click to edit Master subtitle style</a:t>
            </a:r>
          </a:p>
        </p:txBody>
      </p:sp>
      <p:sp>
        <p:nvSpPr>
          <p:cNvPr id="5" name="Date Placeholder 3"/>
          <p:cNvSpPr txBox="1">
            <a:spLocks noGrp="1"/>
          </p:cNvSpPr>
          <p:nvPr>
            <p:ph type="dt" sz="half" idx="7"/>
          </p:nvPr>
        </p:nvSpPr>
        <p:spPr/>
        <p:txBody>
          <a:bodyPr/>
          <a:lstStyle>
            <a:lvl1pPr>
              <a:defRPr/>
            </a:lvl1pPr>
          </a:lstStyle>
          <a:p>
            <a:pPr lvl="0"/>
            <a:fld id="{555F46BF-738E-441F-97FF-944513345CC9}" type="datetime1">
              <a:rPr lang="en-US"/>
              <a:pPr lvl="0"/>
              <a:t>2/3/2020</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89641845-C849-48E3-A6D4-EC7F827B592A}" type="slidenum">
              <a:t>‹#›</a:t>
            </a:fld>
            <a:endParaRPr lang="en-US"/>
          </a:p>
        </p:txBody>
      </p:sp>
    </p:spTree>
    <p:extLst>
      <p:ext uri="{BB962C8B-B14F-4D97-AF65-F5344CB8AC3E}">
        <p14:creationId xmlns:p14="http://schemas.microsoft.com/office/powerpoint/2010/main" val="1551999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96" y="4289377"/>
            <a:ext cx="10364431" cy="811612"/>
          </a:xfrm>
        </p:spPr>
        <p:txBody>
          <a:bodyPr anchor="b"/>
          <a:lstStyle>
            <a:lvl1pPr>
              <a:defRPr sz="3200"/>
            </a:lvl1pPr>
          </a:lstStyle>
          <a:p>
            <a:pPr lvl="0"/>
            <a:r>
              <a:rPr lang="en-US"/>
              <a:t>Click to edit Master title style</a:t>
            </a:r>
          </a:p>
        </p:txBody>
      </p:sp>
      <p:sp>
        <p:nvSpPr>
          <p:cNvPr id="4" name="Picture Placeholder 2"/>
          <p:cNvSpPr txBox="1">
            <a:spLocks noGrp="1"/>
          </p:cNvSpPr>
          <p:nvPr>
            <p:ph type="pic" idx="4294967295"/>
          </p:nvPr>
        </p:nvSpPr>
        <p:spPr>
          <a:xfrm>
            <a:off x="1184742" y="698263"/>
            <a:ext cx="9822530" cy="3214134"/>
          </a:xfrm>
          <a:ln w="82552" cap="sq">
            <a:solidFill>
              <a:srgbClr val="EAEAEA"/>
            </a:solidFill>
            <a:prstDash val="solid"/>
            <a:miter/>
          </a:ln>
        </p:spPr>
        <p:txBody>
          <a:bodyPr anchorCtr="1"/>
          <a:lstStyle>
            <a:lvl1pPr marL="0" indent="0" algn="ctr">
              <a:buNone/>
              <a:defRPr sz="3200"/>
            </a:lvl1pPr>
          </a:lstStyle>
          <a:p>
            <a:pPr lvl="0"/>
            <a:r>
              <a:rPr lang="en-US"/>
              <a:t>Click icon to add picture</a:t>
            </a:r>
          </a:p>
        </p:txBody>
      </p:sp>
      <p:sp>
        <p:nvSpPr>
          <p:cNvPr id="5" name="Text Placeholder 3"/>
          <p:cNvSpPr txBox="1">
            <a:spLocks noGrp="1"/>
          </p:cNvSpPr>
          <p:nvPr>
            <p:ph type="body" idx="4294967295"/>
          </p:nvPr>
        </p:nvSpPr>
        <p:spPr>
          <a:xfrm>
            <a:off x="913778" y="5108725"/>
            <a:ext cx="10364449" cy="682471"/>
          </a:xfrm>
        </p:spPr>
        <p:txBody>
          <a:bodyPr anchorCtr="1"/>
          <a:lstStyle>
            <a:lvl1pPr marL="0" indent="0" algn="ctr">
              <a:buNone/>
              <a:defRPr sz="16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0B6EBD11-2A94-4367-AECD-17A2098C8692}" type="datetime1">
              <a:rPr lang="en-US"/>
              <a:pPr lvl="0"/>
              <a:t>2/3/2020</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D8D2302E-A833-4457-84C5-A0C03FAB37A0}" type="slidenum">
              <a:t>‹#›</a:t>
            </a:fld>
            <a:endParaRPr lang="en-US"/>
          </a:p>
        </p:txBody>
      </p:sp>
    </p:spTree>
    <p:extLst>
      <p:ext uri="{BB962C8B-B14F-4D97-AF65-F5344CB8AC3E}">
        <p14:creationId xmlns:p14="http://schemas.microsoft.com/office/powerpoint/2010/main" val="24113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609603"/>
            <a:ext cx="10364449" cy="3427244"/>
          </a:xfrm>
        </p:spPr>
        <p:txBody>
          <a:bodyPr/>
          <a:lstStyle>
            <a:lvl1pPr>
              <a:defRPr sz="3200"/>
            </a:lvl1pPr>
          </a:lstStyle>
          <a:p>
            <a:pPr lvl="0"/>
            <a:r>
              <a:rPr lang="en-US"/>
              <a:t>Click to edit Master title style</a:t>
            </a:r>
          </a:p>
        </p:txBody>
      </p:sp>
      <p:sp>
        <p:nvSpPr>
          <p:cNvPr id="4" name="Text Placeholder 3"/>
          <p:cNvSpPr txBox="1">
            <a:spLocks noGrp="1"/>
          </p:cNvSpPr>
          <p:nvPr>
            <p:ph type="body" idx="4294967295"/>
          </p:nvPr>
        </p:nvSpPr>
        <p:spPr>
          <a:xfrm>
            <a:off x="913778" y="4204822"/>
            <a:ext cx="10364449" cy="1586383"/>
          </a:xfrm>
        </p:spPr>
        <p:txBody>
          <a:bodyPr anchor="ctr" anchorCtr="1"/>
          <a:lstStyle>
            <a:lvl1pPr marL="0" indent="0" algn="ctr">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F1C36D73-4DC1-44B5-A8EA-218B8FFF246F}" type="datetime1">
              <a:rPr lang="en-US"/>
              <a:pPr lvl="0"/>
              <a:t>2/3/2020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AD27E6FF-66AF-47AB-B027-43243B6B2FD6}" type="slidenum">
              <a:t>‹#›</a:t>
            </a:fld>
            <a:endParaRPr lang="en-US"/>
          </a:p>
        </p:txBody>
      </p:sp>
    </p:spTree>
    <p:extLst>
      <p:ext uri="{BB962C8B-B14F-4D97-AF65-F5344CB8AC3E}">
        <p14:creationId xmlns:p14="http://schemas.microsoft.com/office/powerpoint/2010/main" val="2875497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2" name="Picture 10"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1446215" y="609603"/>
            <a:ext cx="9302748" cy="2992904"/>
          </a:xfrm>
        </p:spPr>
        <p:txBody>
          <a:bodyPr/>
          <a:lstStyle>
            <a:lvl1pPr>
              <a:defRPr sz="3200"/>
            </a:lvl1pPr>
          </a:lstStyle>
          <a:p>
            <a:pPr lvl="0"/>
            <a:r>
              <a:rPr lang="en-US"/>
              <a:t>Click to edit Master title style</a:t>
            </a:r>
          </a:p>
        </p:txBody>
      </p:sp>
      <p:sp>
        <p:nvSpPr>
          <p:cNvPr id="4" name="Text Placeholder 3"/>
          <p:cNvSpPr txBox="1">
            <a:spLocks noGrp="1"/>
          </p:cNvSpPr>
          <p:nvPr>
            <p:ph type="body" idx="4294967295"/>
          </p:nvPr>
        </p:nvSpPr>
        <p:spPr>
          <a:xfrm>
            <a:off x="1720644" y="3610032"/>
            <a:ext cx="8752298" cy="594789"/>
          </a:xfrm>
        </p:spPr>
        <p:txBody>
          <a:bodyPr/>
          <a:lstStyle>
            <a:lvl1pPr marL="0" indent="0">
              <a:buNone/>
              <a:defRPr sz="1400"/>
            </a:lvl1pPr>
          </a:lstStyle>
          <a:p>
            <a:pPr lvl="0"/>
            <a:r>
              <a:rPr lang="en-US"/>
              <a:t>Click to edit Master text styles</a:t>
            </a:r>
          </a:p>
        </p:txBody>
      </p:sp>
      <p:sp>
        <p:nvSpPr>
          <p:cNvPr id="5" name="Text Placeholder 3"/>
          <p:cNvSpPr txBox="1">
            <a:spLocks noGrp="1"/>
          </p:cNvSpPr>
          <p:nvPr>
            <p:ph type="body" idx="4294967295"/>
          </p:nvPr>
        </p:nvSpPr>
        <p:spPr>
          <a:xfrm>
            <a:off x="913778" y="4372797"/>
            <a:ext cx="10364449" cy="1421050"/>
          </a:xfrm>
        </p:spPr>
        <p:txBody>
          <a:bodyPr anchor="ctr" anchorCtr="1"/>
          <a:lstStyle>
            <a:lvl1pPr marL="0" indent="0" algn="ctr">
              <a:buNone/>
              <a:defRPr sz="16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50CAC93B-C398-4184-8A53-3FE111412F24}" type="datetime1">
              <a:rPr lang="en-US"/>
              <a:pPr lvl="0"/>
              <a:t>2/3/2020</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1117CF92-D8F6-4C4E-8E58-4DF53B528CBC}" type="slidenum">
              <a:t>‹#›</a:t>
            </a:fld>
            <a:endParaRPr lang="en-US"/>
          </a:p>
        </p:txBody>
      </p:sp>
      <p:sp>
        <p:nvSpPr>
          <p:cNvPr id="9" name="TextBox 12"/>
          <p:cNvSpPr txBox="1"/>
          <p:nvPr/>
        </p:nvSpPr>
        <p:spPr>
          <a:xfrm>
            <a:off x="1001487" y="754169"/>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
        <p:nvSpPr>
          <p:cNvPr id="10" name="TextBox 13"/>
          <p:cNvSpPr txBox="1"/>
          <p:nvPr/>
        </p:nvSpPr>
        <p:spPr>
          <a:xfrm>
            <a:off x="10557561" y="2993581"/>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all" spc="0" baseline="0">
                <a:solidFill>
                  <a:srgbClr val="000000"/>
                </a:solidFill>
                <a:uFillTx/>
                <a:latin typeface="Tw Cen MT"/>
              </a:rPr>
              <a:t>”</a:t>
            </a:r>
          </a:p>
        </p:txBody>
      </p:sp>
    </p:spTree>
    <p:extLst>
      <p:ext uri="{BB962C8B-B14F-4D97-AF65-F5344CB8AC3E}">
        <p14:creationId xmlns:p14="http://schemas.microsoft.com/office/powerpoint/2010/main" val="28249651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2138717"/>
            <a:ext cx="10364449" cy="2511838"/>
          </a:xfrm>
        </p:spPr>
        <p:txBody>
          <a:bodyPr anchor="b"/>
          <a:lstStyle>
            <a:lvl1pPr>
              <a:defRPr sz="3200"/>
            </a:lvl1pPr>
          </a:lstStyle>
          <a:p>
            <a:pPr lvl="0"/>
            <a:r>
              <a:rPr lang="en-US"/>
              <a:t>Click to edit Master title style</a:t>
            </a:r>
          </a:p>
        </p:txBody>
      </p:sp>
      <p:sp>
        <p:nvSpPr>
          <p:cNvPr id="4" name="Text Placeholder 3"/>
          <p:cNvSpPr txBox="1">
            <a:spLocks noGrp="1"/>
          </p:cNvSpPr>
          <p:nvPr>
            <p:ph type="body" idx="4294967295"/>
          </p:nvPr>
        </p:nvSpPr>
        <p:spPr>
          <a:xfrm>
            <a:off x="913778" y="4662333"/>
            <a:ext cx="10364449" cy="1140640"/>
          </a:xfrm>
        </p:spPr>
        <p:txBody>
          <a:bodyPr anchorCtr="1"/>
          <a:lstStyle>
            <a:lvl1pPr marL="0" indent="0" algn="ctr">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42E2EA3-6DCC-4D59-A786-5DC8523094FB}" type="datetime1">
              <a:rPr lang="en-US"/>
              <a:pPr lvl="0"/>
              <a:t>2/3/2020</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303C4B1E-911F-40EE-ADCC-9B589E41F92E}" type="slidenum">
              <a:t>‹#›</a:t>
            </a:fld>
            <a:endParaRPr lang="en-US"/>
          </a:p>
        </p:txBody>
      </p:sp>
    </p:spTree>
    <p:extLst>
      <p:ext uri="{BB962C8B-B14F-4D97-AF65-F5344CB8AC3E}">
        <p14:creationId xmlns:p14="http://schemas.microsoft.com/office/powerpoint/2010/main" val="1806296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12"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609603"/>
            <a:ext cx="10364449" cy="1605092"/>
          </a:xfrm>
        </p:spPr>
        <p:txBody>
          <a:bodyPr/>
          <a:lstStyle>
            <a:lvl1pPr>
              <a:defRPr/>
            </a:lvl1pPr>
          </a:lstStyle>
          <a:p>
            <a:pPr lvl="0"/>
            <a:r>
              <a:rPr lang="en-US"/>
              <a:t>Click to edit Master title style</a:t>
            </a:r>
          </a:p>
        </p:txBody>
      </p:sp>
      <p:sp>
        <p:nvSpPr>
          <p:cNvPr id="4" name="Text Placeholder 2"/>
          <p:cNvSpPr txBox="1">
            <a:spLocks noGrp="1"/>
          </p:cNvSpPr>
          <p:nvPr>
            <p:ph type="body" idx="4294967295"/>
          </p:nvPr>
        </p:nvSpPr>
        <p:spPr>
          <a:xfrm>
            <a:off x="913778" y="2367088"/>
            <a:ext cx="3298972" cy="576264"/>
          </a:xfrm>
        </p:spPr>
        <p:txBody>
          <a:bodyPr anchor="b" anchorCtr="1">
            <a:noAutofit/>
          </a:bodyPr>
          <a:lstStyle>
            <a:lvl1pPr marL="0" indent="0" algn="ctr">
              <a:lnSpc>
                <a:spcPct val="85000"/>
              </a:lnSpc>
              <a:buNone/>
              <a:defRPr sz="2400"/>
            </a:lvl1pPr>
          </a:lstStyle>
          <a:p>
            <a:pPr lvl="0"/>
            <a:r>
              <a:rPr lang="en-US"/>
              <a:t>Click to edit Master text styles</a:t>
            </a:r>
          </a:p>
        </p:txBody>
      </p:sp>
      <p:sp>
        <p:nvSpPr>
          <p:cNvPr id="5" name="Text Placeholder 3"/>
          <p:cNvSpPr txBox="1">
            <a:spLocks noGrp="1"/>
          </p:cNvSpPr>
          <p:nvPr>
            <p:ph type="body" idx="4294967295"/>
          </p:nvPr>
        </p:nvSpPr>
        <p:spPr>
          <a:xfrm>
            <a:off x="913778" y="2943353"/>
            <a:ext cx="3298972" cy="2847843"/>
          </a:xfrm>
        </p:spPr>
        <p:txBody>
          <a:bodyPr anchorCtr="1"/>
          <a:lstStyle>
            <a:lvl1pPr marL="0" indent="0" algn="ctr">
              <a:buNone/>
              <a:defRPr sz="1400"/>
            </a:lvl1pPr>
          </a:lstStyle>
          <a:p>
            <a:pPr lvl="0"/>
            <a:r>
              <a:rPr lang="en-US"/>
              <a:t>Click to edit Master text styles</a:t>
            </a:r>
          </a:p>
        </p:txBody>
      </p:sp>
      <p:sp>
        <p:nvSpPr>
          <p:cNvPr id="6" name="Text Placeholder 4"/>
          <p:cNvSpPr txBox="1">
            <a:spLocks noGrp="1"/>
          </p:cNvSpPr>
          <p:nvPr>
            <p:ph type="body" idx="4294967295"/>
          </p:nvPr>
        </p:nvSpPr>
        <p:spPr>
          <a:xfrm>
            <a:off x="4452387" y="2367088"/>
            <a:ext cx="3291519" cy="576264"/>
          </a:xfrm>
        </p:spPr>
        <p:txBody>
          <a:bodyPr anchor="b" anchorCtr="1">
            <a:noAutofit/>
          </a:bodyPr>
          <a:lstStyle>
            <a:lvl1pPr marL="0" indent="0" algn="ctr">
              <a:lnSpc>
                <a:spcPct val="85000"/>
              </a:lnSpc>
              <a:buNone/>
              <a:defRPr sz="2400"/>
            </a:lvl1pPr>
          </a:lstStyle>
          <a:p>
            <a:pPr lvl="0"/>
            <a:r>
              <a:rPr lang="en-US"/>
              <a:t>Click to edit Master text styles</a:t>
            </a:r>
          </a:p>
        </p:txBody>
      </p:sp>
      <p:sp>
        <p:nvSpPr>
          <p:cNvPr id="7" name="Text Placeholder 3"/>
          <p:cNvSpPr txBox="1">
            <a:spLocks noGrp="1"/>
          </p:cNvSpPr>
          <p:nvPr>
            <p:ph type="body" idx="4294967295"/>
          </p:nvPr>
        </p:nvSpPr>
        <p:spPr>
          <a:xfrm>
            <a:off x="4441350" y="2943353"/>
            <a:ext cx="3303352" cy="2847843"/>
          </a:xfrm>
        </p:spPr>
        <p:txBody>
          <a:bodyPr anchorCtr="1"/>
          <a:lstStyle>
            <a:lvl1pPr marL="0" indent="0" algn="ctr">
              <a:buNone/>
              <a:defRPr sz="1400"/>
            </a:lvl1pPr>
          </a:lstStyle>
          <a:p>
            <a:pPr lvl="0"/>
            <a:r>
              <a:rPr lang="en-US"/>
              <a:t>Click to edit Master text styles</a:t>
            </a:r>
          </a:p>
        </p:txBody>
      </p:sp>
      <p:sp>
        <p:nvSpPr>
          <p:cNvPr id="8" name="Text Placeholder 4"/>
          <p:cNvSpPr txBox="1">
            <a:spLocks noGrp="1"/>
          </p:cNvSpPr>
          <p:nvPr>
            <p:ph type="body" idx="4294967295"/>
          </p:nvPr>
        </p:nvSpPr>
        <p:spPr>
          <a:xfrm>
            <a:off x="7973293" y="2367088"/>
            <a:ext cx="3304925" cy="576264"/>
          </a:xfrm>
        </p:spPr>
        <p:txBody>
          <a:bodyPr anchor="b" anchorCtr="1">
            <a:noAutofit/>
          </a:bodyPr>
          <a:lstStyle>
            <a:lvl1pPr marL="0" indent="0" algn="ctr">
              <a:lnSpc>
                <a:spcPct val="85000"/>
              </a:lnSpc>
              <a:buNone/>
              <a:defRPr sz="2400"/>
            </a:lvl1pPr>
          </a:lstStyle>
          <a:p>
            <a:pPr lvl="0"/>
            <a:r>
              <a:rPr lang="en-US"/>
              <a:t>Click to edit Master text styles</a:t>
            </a:r>
          </a:p>
        </p:txBody>
      </p:sp>
      <p:sp>
        <p:nvSpPr>
          <p:cNvPr id="9" name="Text Placeholder 3"/>
          <p:cNvSpPr txBox="1">
            <a:spLocks noGrp="1"/>
          </p:cNvSpPr>
          <p:nvPr>
            <p:ph type="body" idx="4294967295"/>
          </p:nvPr>
        </p:nvSpPr>
        <p:spPr>
          <a:xfrm>
            <a:off x="7973293" y="2943353"/>
            <a:ext cx="3304925" cy="2847843"/>
          </a:xfrm>
        </p:spPr>
        <p:txBody>
          <a:bodyPr anchorCtr="1"/>
          <a:lstStyle>
            <a:lvl1pPr marL="0" indent="0" algn="ctr">
              <a:buNone/>
              <a:defRPr sz="1400"/>
            </a:lvl1pPr>
          </a:lstStyle>
          <a:p>
            <a:pPr lvl="0"/>
            <a:r>
              <a:rPr lang="en-US"/>
              <a:t>Click to edit Master text styles</a:t>
            </a:r>
          </a:p>
        </p:txBody>
      </p:sp>
      <p:sp>
        <p:nvSpPr>
          <p:cNvPr id="10" name="Date Placeholder 2"/>
          <p:cNvSpPr txBox="1">
            <a:spLocks noGrp="1"/>
          </p:cNvSpPr>
          <p:nvPr>
            <p:ph type="dt" sz="half" idx="7"/>
          </p:nvPr>
        </p:nvSpPr>
        <p:spPr/>
        <p:txBody>
          <a:bodyPr/>
          <a:lstStyle>
            <a:lvl1pPr>
              <a:defRPr/>
            </a:lvl1pPr>
          </a:lstStyle>
          <a:p>
            <a:pPr lvl="0"/>
            <a:fld id="{A9D96A74-E608-4B51-8746-B282BD1EBB7D}" type="datetime1">
              <a:rPr lang="en-US"/>
              <a:pPr lvl="0"/>
              <a:t>2/3/2020</a:t>
            </a:fld>
            <a:endParaRPr lang="en-US"/>
          </a:p>
        </p:txBody>
      </p:sp>
      <p:sp>
        <p:nvSpPr>
          <p:cNvPr id="11" name="Footer Placeholder 3"/>
          <p:cNvSpPr txBox="1">
            <a:spLocks noGrp="1"/>
          </p:cNvSpPr>
          <p:nvPr>
            <p:ph type="ftr" sz="quarter" idx="9"/>
          </p:nvPr>
        </p:nvSpPr>
        <p:spPr/>
        <p:txBody>
          <a:bodyPr/>
          <a:lstStyle>
            <a:lvl1pPr>
              <a:defRPr/>
            </a:lvl1pPr>
          </a:lstStyle>
          <a:p>
            <a:pPr lvl="0"/>
            <a:endParaRPr lang="en-US"/>
          </a:p>
        </p:txBody>
      </p:sp>
      <p:sp>
        <p:nvSpPr>
          <p:cNvPr id="12" name="Slide Number Placeholder 4"/>
          <p:cNvSpPr txBox="1">
            <a:spLocks noGrp="1"/>
          </p:cNvSpPr>
          <p:nvPr>
            <p:ph type="sldNum" sz="quarter" idx="8"/>
          </p:nvPr>
        </p:nvSpPr>
        <p:spPr/>
        <p:txBody>
          <a:bodyPr/>
          <a:lstStyle>
            <a:lvl1pPr>
              <a:defRPr/>
            </a:lvl1pPr>
          </a:lstStyle>
          <a:p>
            <a:pPr lvl="0"/>
            <a:fld id="{58DFE7C7-82D5-4509-AF44-9CCEC136E93A}" type="slidenum">
              <a:t>‹#›</a:t>
            </a:fld>
            <a:endParaRPr lang="en-US"/>
          </a:p>
        </p:txBody>
      </p:sp>
    </p:spTree>
    <p:extLst>
      <p:ext uri="{BB962C8B-B14F-4D97-AF65-F5344CB8AC3E}">
        <p14:creationId xmlns:p14="http://schemas.microsoft.com/office/powerpoint/2010/main" val="2764850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5"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610773"/>
            <a:ext cx="10364449" cy="1603921"/>
          </a:xfrm>
        </p:spPr>
        <p:txBody>
          <a:bodyPr/>
          <a:lstStyle>
            <a:lvl1pPr>
              <a:defRPr/>
            </a:lvl1pPr>
          </a:lstStyle>
          <a:p>
            <a:pPr lvl="0"/>
            <a:r>
              <a:rPr lang="en-US"/>
              <a:t>Click to edit Master title style</a:t>
            </a:r>
          </a:p>
        </p:txBody>
      </p:sp>
      <p:sp>
        <p:nvSpPr>
          <p:cNvPr id="4" name="Text Placeholder 2"/>
          <p:cNvSpPr txBox="1">
            <a:spLocks noGrp="1"/>
          </p:cNvSpPr>
          <p:nvPr>
            <p:ph type="body" idx="4294967295"/>
          </p:nvPr>
        </p:nvSpPr>
        <p:spPr>
          <a:xfrm>
            <a:off x="913778" y="4204822"/>
            <a:ext cx="3296412" cy="576264"/>
          </a:xfrm>
        </p:spPr>
        <p:txBody>
          <a:bodyPr anchor="b" anchorCtr="1">
            <a:noAutofit/>
          </a:bodyPr>
          <a:lstStyle>
            <a:lvl1pPr marL="0" indent="0" algn="ctr">
              <a:lnSpc>
                <a:spcPct val="85000"/>
              </a:lnSpc>
              <a:buNone/>
              <a:defRPr sz="2200"/>
            </a:lvl1pPr>
          </a:lstStyle>
          <a:p>
            <a:pPr lvl="0"/>
            <a:r>
              <a:rPr lang="en-US"/>
              <a:t>Click to edit Master text styles</a:t>
            </a:r>
          </a:p>
        </p:txBody>
      </p:sp>
      <p:sp>
        <p:nvSpPr>
          <p:cNvPr id="5" name="Picture Placeholder 2"/>
          <p:cNvSpPr txBox="1">
            <a:spLocks noGrp="1"/>
          </p:cNvSpPr>
          <p:nvPr>
            <p:ph type="pic" idx="4294967295"/>
          </p:nvPr>
        </p:nvSpPr>
        <p:spPr>
          <a:xfrm>
            <a:off x="913778" y="2367088"/>
            <a:ext cx="3296412" cy="1524003"/>
          </a:xfrm>
          <a:ln w="82552" cap="sq">
            <a:solidFill>
              <a:srgbClr val="EAEAEA"/>
            </a:solidFill>
            <a:prstDash val="solid"/>
            <a:miter/>
          </a:ln>
        </p:spPr>
        <p:txBody>
          <a:bodyPr anchorCtr="1"/>
          <a:lstStyle>
            <a:lvl1pPr marL="0" indent="0" algn="ctr">
              <a:buNone/>
              <a:defRPr sz="1600"/>
            </a:lvl1pPr>
          </a:lstStyle>
          <a:p>
            <a:pPr lvl="0"/>
            <a:r>
              <a:rPr lang="en-US"/>
              <a:t>Click icon to add picture</a:t>
            </a:r>
          </a:p>
        </p:txBody>
      </p:sp>
      <p:sp>
        <p:nvSpPr>
          <p:cNvPr id="6" name="Text Placeholder 3"/>
          <p:cNvSpPr txBox="1">
            <a:spLocks noGrp="1"/>
          </p:cNvSpPr>
          <p:nvPr>
            <p:ph type="body" idx="4294967295"/>
          </p:nvPr>
        </p:nvSpPr>
        <p:spPr>
          <a:xfrm>
            <a:off x="913778" y="4781077"/>
            <a:ext cx="3296412" cy="1010119"/>
          </a:xfrm>
        </p:spPr>
        <p:txBody>
          <a:bodyPr anchorCtr="1"/>
          <a:lstStyle>
            <a:lvl1pPr marL="0" indent="0" algn="ctr">
              <a:buNone/>
              <a:defRPr sz="1400"/>
            </a:lvl1pPr>
          </a:lstStyle>
          <a:p>
            <a:pPr lvl="0"/>
            <a:r>
              <a:rPr lang="en-US"/>
              <a:t>Click to edit Master text styles</a:t>
            </a:r>
          </a:p>
        </p:txBody>
      </p:sp>
      <p:sp>
        <p:nvSpPr>
          <p:cNvPr id="7" name="Text Placeholder 4"/>
          <p:cNvSpPr txBox="1">
            <a:spLocks noGrp="1"/>
          </p:cNvSpPr>
          <p:nvPr>
            <p:ph type="body" idx="4294967295"/>
          </p:nvPr>
        </p:nvSpPr>
        <p:spPr>
          <a:xfrm>
            <a:off x="4442758" y="4204822"/>
            <a:ext cx="3301825" cy="576264"/>
          </a:xfrm>
        </p:spPr>
        <p:txBody>
          <a:bodyPr anchor="b" anchorCtr="1">
            <a:noAutofit/>
          </a:bodyPr>
          <a:lstStyle>
            <a:lvl1pPr marL="0" indent="0" algn="ctr">
              <a:lnSpc>
                <a:spcPct val="85000"/>
              </a:lnSpc>
              <a:buNone/>
              <a:defRPr sz="2200"/>
            </a:lvl1pPr>
          </a:lstStyle>
          <a:p>
            <a:pPr lvl="0"/>
            <a:r>
              <a:rPr lang="en-US"/>
              <a:t>Click to edit Master text styles</a:t>
            </a:r>
          </a:p>
        </p:txBody>
      </p:sp>
      <p:sp>
        <p:nvSpPr>
          <p:cNvPr id="8" name="Picture Placeholder 2"/>
          <p:cNvSpPr txBox="1">
            <a:spLocks noGrp="1"/>
          </p:cNvSpPr>
          <p:nvPr>
            <p:ph type="pic" idx="4294967295"/>
          </p:nvPr>
        </p:nvSpPr>
        <p:spPr>
          <a:xfrm>
            <a:off x="4441350" y="2367088"/>
            <a:ext cx="3303352" cy="1524003"/>
          </a:xfrm>
          <a:ln w="82552" cap="sq">
            <a:solidFill>
              <a:srgbClr val="EAEAEA"/>
            </a:solidFill>
            <a:prstDash val="solid"/>
            <a:miter/>
          </a:ln>
        </p:spPr>
        <p:txBody>
          <a:bodyPr anchorCtr="1"/>
          <a:lstStyle>
            <a:lvl1pPr marL="0" indent="0" algn="ctr">
              <a:buNone/>
              <a:defRPr sz="1600"/>
            </a:lvl1pPr>
          </a:lstStyle>
          <a:p>
            <a:pPr lvl="0"/>
            <a:r>
              <a:rPr lang="en-US"/>
              <a:t>Click icon to add picture</a:t>
            </a:r>
          </a:p>
        </p:txBody>
      </p:sp>
      <p:sp>
        <p:nvSpPr>
          <p:cNvPr id="9" name="Text Placeholder 3"/>
          <p:cNvSpPr txBox="1">
            <a:spLocks noGrp="1"/>
          </p:cNvSpPr>
          <p:nvPr>
            <p:ph type="body" idx="4294967295"/>
          </p:nvPr>
        </p:nvSpPr>
        <p:spPr>
          <a:xfrm>
            <a:off x="4441350" y="4781077"/>
            <a:ext cx="3303352" cy="1010119"/>
          </a:xfrm>
        </p:spPr>
        <p:txBody>
          <a:bodyPr anchorCtr="1"/>
          <a:lstStyle>
            <a:lvl1pPr marL="0" indent="0" algn="ctr">
              <a:buNone/>
              <a:defRPr sz="1400"/>
            </a:lvl1pPr>
          </a:lstStyle>
          <a:p>
            <a:pPr lvl="0"/>
            <a:r>
              <a:rPr lang="en-US"/>
              <a:t>Click to edit Master text styles</a:t>
            </a:r>
          </a:p>
        </p:txBody>
      </p:sp>
      <p:sp>
        <p:nvSpPr>
          <p:cNvPr id="10" name="Text Placeholder 4"/>
          <p:cNvSpPr txBox="1">
            <a:spLocks noGrp="1"/>
          </p:cNvSpPr>
          <p:nvPr>
            <p:ph type="body" idx="4294967295"/>
          </p:nvPr>
        </p:nvSpPr>
        <p:spPr>
          <a:xfrm>
            <a:off x="7973293" y="4204822"/>
            <a:ext cx="3300682" cy="576264"/>
          </a:xfrm>
        </p:spPr>
        <p:txBody>
          <a:bodyPr anchor="b" anchorCtr="1">
            <a:noAutofit/>
          </a:bodyPr>
          <a:lstStyle>
            <a:lvl1pPr marL="0" indent="0" algn="ctr">
              <a:lnSpc>
                <a:spcPct val="85000"/>
              </a:lnSpc>
              <a:buNone/>
              <a:defRPr sz="2200"/>
            </a:lvl1pPr>
          </a:lstStyle>
          <a:p>
            <a:pPr lvl="0"/>
            <a:r>
              <a:rPr lang="en-US"/>
              <a:t>Click to edit Master text styles</a:t>
            </a:r>
          </a:p>
        </p:txBody>
      </p:sp>
      <p:sp>
        <p:nvSpPr>
          <p:cNvPr id="11" name="Picture Placeholder 2"/>
          <p:cNvSpPr txBox="1">
            <a:spLocks noGrp="1"/>
          </p:cNvSpPr>
          <p:nvPr>
            <p:ph type="pic" idx="4294967295"/>
          </p:nvPr>
        </p:nvSpPr>
        <p:spPr>
          <a:xfrm>
            <a:off x="7973293" y="2367088"/>
            <a:ext cx="3304925" cy="1524003"/>
          </a:xfrm>
          <a:ln w="82552" cap="sq">
            <a:solidFill>
              <a:srgbClr val="EAEAEA"/>
            </a:solidFill>
            <a:prstDash val="solid"/>
            <a:miter/>
          </a:ln>
        </p:spPr>
        <p:txBody>
          <a:bodyPr anchorCtr="1"/>
          <a:lstStyle>
            <a:lvl1pPr marL="0" indent="0" algn="ctr">
              <a:buNone/>
              <a:defRPr sz="1600"/>
            </a:lvl1pPr>
          </a:lstStyle>
          <a:p>
            <a:pPr lvl="0"/>
            <a:r>
              <a:rPr lang="en-US"/>
              <a:t>Click icon to add picture</a:t>
            </a:r>
          </a:p>
        </p:txBody>
      </p:sp>
      <p:sp>
        <p:nvSpPr>
          <p:cNvPr id="12" name="Text Placeholder 3"/>
          <p:cNvSpPr txBox="1">
            <a:spLocks noGrp="1"/>
          </p:cNvSpPr>
          <p:nvPr>
            <p:ph type="body" idx="4294967295"/>
          </p:nvPr>
        </p:nvSpPr>
        <p:spPr>
          <a:xfrm>
            <a:off x="7973174" y="4781077"/>
            <a:ext cx="3305053" cy="1010119"/>
          </a:xfrm>
        </p:spPr>
        <p:txBody>
          <a:bodyPr anchorCtr="1"/>
          <a:lstStyle>
            <a:lvl1pPr marL="0" indent="0" algn="ctr">
              <a:buNone/>
              <a:defRPr sz="1400"/>
            </a:lvl1pPr>
          </a:lstStyle>
          <a:p>
            <a:pPr lvl="0"/>
            <a:r>
              <a:rPr lang="en-US"/>
              <a:t>Click to edit Master text styles</a:t>
            </a:r>
          </a:p>
        </p:txBody>
      </p:sp>
      <p:sp>
        <p:nvSpPr>
          <p:cNvPr id="13" name="Date Placeholder 2"/>
          <p:cNvSpPr txBox="1">
            <a:spLocks noGrp="1"/>
          </p:cNvSpPr>
          <p:nvPr>
            <p:ph type="dt" sz="half" idx="7"/>
          </p:nvPr>
        </p:nvSpPr>
        <p:spPr/>
        <p:txBody>
          <a:bodyPr/>
          <a:lstStyle>
            <a:lvl1pPr>
              <a:defRPr/>
            </a:lvl1pPr>
          </a:lstStyle>
          <a:p>
            <a:pPr lvl="0"/>
            <a:fld id="{C7EFD4B8-EC09-4447-B796-E75E62B5B9F2}" type="datetime1">
              <a:rPr lang="en-US"/>
              <a:pPr lvl="0"/>
              <a:t>2/3/2020</a:t>
            </a:fld>
            <a:endParaRPr lang="en-US"/>
          </a:p>
        </p:txBody>
      </p:sp>
      <p:sp>
        <p:nvSpPr>
          <p:cNvPr id="14" name="Footer Placeholder 3"/>
          <p:cNvSpPr txBox="1">
            <a:spLocks noGrp="1"/>
          </p:cNvSpPr>
          <p:nvPr>
            <p:ph type="ftr" sz="quarter" idx="9"/>
          </p:nvPr>
        </p:nvSpPr>
        <p:spPr/>
        <p:txBody>
          <a:bodyPr/>
          <a:lstStyle>
            <a:lvl1pPr>
              <a:defRPr/>
            </a:lvl1pPr>
          </a:lstStyle>
          <a:p>
            <a:pPr lvl="0"/>
            <a:endParaRPr lang="en-US"/>
          </a:p>
        </p:txBody>
      </p:sp>
      <p:sp>
        <p:nvSpPr>
          <p:cNvPr id="15" name="Slide Number Placeholder 4"/>
          <p:cNvSpPr txBox="1">
            <a:spLocks noGrp="1"/>
          </p:cNvSpPr>
          <p:nvPr>
            <p:ph type="sldNum" sz="quarter" idx="8"/>
          </p:nvPr>
        </p:nvSpPr>
        <p:spPr/>
        <p:txBody>
          <a:bodyPr/>
          <a:lstStyle>
            <a:lvl1pPr>
              <a:defRPr/>
            </a:lvl1pPr>
          </a:lstStyle>
          <a:p>
            <a:pPr lvl="0"/>
            <a:fld id="{90F66390-E5C3-4BB5-9C8E-26BE23494484}" type="slidenum">
              <a:t>‹#›</a:t>
            </a:fld>
            <a:endParaRPr lang="en-US"/>
          </a:p>
        </p:txBody>
      </p:sp>
    </p:spTree>
    <p:extLst>
      <p:ext uri="{BB962C8B-B14F-4D97-AF65-F5344CB8AC3E}">
        <p14:creationId xmlns:p14="http://schemas.microsoft.com/office/powerpoint/2010/main" val="34867754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5BE34B79-2F2B-4528-A06E-3BACF4134786}" type="datetime1">
              <a:rPr lang="en-US"/>
              <a:pPr lvl="0"/>
              <a:t>2/3/2020</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C0DA1368-A15D-4E4B-BEAC-0DEA033FF34A}" type="slidenum">
              <a:t>‹#›</a:t>
            </a:fld>
            <a:endParaRPr lang="en-US"/>
          </a:p>
        </p:txBody>
      </p:sp>
    </p:spTree>
    <p:extLst>
      <p:ext uri="{BB962C8B-B14F-4D97-AF65-F5344CB8AC3E}">
        <p14:creationId xmlns:p14="http://schemas.microsoft.com/office/powerpoint/2010/main" val="2704464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Vertical Title 1"/>
          <p:cNvSpPr txBox="1">
            <a:spLocks noGrp="1"/>
          </p:cNvSpPr>
          <p:nvPr>
            <p:ph type="title" orient="vert"/>
          </p:nvPr>
        </p:nvSpPr>
        <p:spPr>
          <a:xfrm>
            <a:off x="8724903" y="609603"/>
            <a:ext cx="2553324" cy="5181603"/>
          </a:xfrm>
        </p:spPr>
        <p:txBody>
          <a:bodyPr vert="eaVert" anchorCtr="0"/>
          <a:lstStyle>
            <a:lvl1pPr algn="l">
              <a:defRPr/>
            </a:lvl1pPr>
          </a:lstStyle>
          <a:p>
            <a:pPr lvl="0"/>
            <a:r>
              <a:rPr lang="en-US"/>
              <a:t>Click to edit Master title style</a:t>
            </a:r>
          </a:p>
        </p:txBody>
      </p:sp>
      <p:sp>
        <p:nvSpPr>
          <p:cNvPr id="4" name="Vertical Text Placeholder 2"/>
          <p:cNvSpPr txBox="1">
            <a:spLocks noGrp="1"/>
          </p:cNvSpPr>
          <p:nvPr>
            <p:ph type="body" orient="vert" idx="1"/>
          </p:nvPr>
        </p:nvSpPr>
        <p:spPr>
          <a:xfrm>
            <a:off x="913778" y="609603"/>
            <a:ext cx="7658721" cy="5181603"/>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1BEC93B7-F62D-4A0D-BE06-121490334315}" type="datetime1">
              <a:rPr lang="en-US"/>
              <a:pPr lvl="0"/>
              <a:t>2/3/2020</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CE810B05-DAD7-4230-B8E4-AF18F3D629EF}" type="slidenum">
              <a:t>‹#›</a:t>
            </a:fld>
            <a:endParaRPr lang="en-US"/>
          </a:p>
        </p:txBody>
      </p:sp>
    </p:spTree>
    <p:extLst>
      <p:ext uri="{BB962C8B-B14F-4D97-AF65-F5344CB8AC3E}">
        <p14:creationId xmlns:p14="http://schemas.microsoft.com/office/powerpoint/2010/main" val="288350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 name="Picture 2"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Content Placeholder 2"/>
          <p:cNvSpPr txBox="1">
            <a:spLocks noGrp="1"/>
          </p:cNvSpPr>
          <p:nvPr>
            <p:ph idx="1"/>
          </p:nvPr>
        </p:nvSpPr>
        <p:spPr>
          <a:xfrm>
            <a:off x="913778" y="2367088"/>
            <a:ext cx="10363827" cy="34241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7"/>
          </p:nvPr>
        </p:nvSpPr>
        <p:spPr/>
        <p:txBody>
          <a:bodyPr/>
          <a:lstStyle>
            <a:lvl1pPr>
              <a:defRPr/>
            </a:lvl1pPr>
          </a:lstStyle>
          <a:p>
            <a:pPr lvl="0"/>
            <a:fld id="{16E82094-D232-4353-82FD-DC7445C5C49D}" type="datetime1">
              <a:rPr lang="en-US"/>
              <a:pPr lvl="0"/>
              <a:t>2/3/2020</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6B012A0D-96A0-410E-84D0-753F4C7E025C}" type="slidenum">
              <a:t>‹#›</a:t>
            </a:fld>
            <a:endParaRPr lang="en-US"/>
          </a:p>
        </p:txBody>
      </p:sp>
    </p:spTree>
    <p:extLst>
      <p:ext uri="{BB962C8B-B14F-4D97-AF65-F5344CB8AC3E}">
        <p14:creationId xmlns:p14="http://schemas.microsoft.com/office/powerpoint/2010/main" val="4094462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 name="Picture 8"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828565"/>
            <a:ext cx="10351748" cy="2736817"/>
          </a:xfrm>
        </p:spPr>
        <p:txBody>
          <a:bodyPr anchor="b"/>
          <a:lstStyle>
            <a:lvl1pPr>
              <a:defRPr sz="4000"/>
            </a:lvl1pPr>
          </a:lstStyle>
          <a:p>
            <a:pPr lvl="0"/>
            <a:r>
              <a:rPr lang="en-US"/>
              <a:t>Click to edit Master title style</a:t>
            </a:r>
          </a:p>
        </p:txBody>
      </p:sp>
      <p:sp>
        <p:nvSpPr>
          <p:cNvPr id="4" name="Text Placeholder 2"/>
          <p:cNvSpPr txBox="1">
            <a:spLocks noGrp="1"/>
          </p:cNvSpPr>
          <p:nvPr>
            <p:ph type="body" idx="1"/>
          </p:nvPr>
        </p:nvSpPr>
        <p:spPr>
          <a:xfrm>
            <a:off x="913778" y="3657453"/>
            <a:ext cx="10351748" cy="1368180"/>
          </a:xfrm>
        </p:spPr>
        <p:txBody>
          <a:bodyPr anchorCtr="1"/>
          <a:lstStyle>
            <a:lvl1pPr marL="0" indent="0" algn="ctr">
              <a:buNone/>
              <a:defRPr>
                <a:solidFill>
                  <a:srgbClr val="7F7F7F"/>
                </a:solidFill>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451EED69-310F-4992-997E-7CF46DAF8F58}" type="datetime1">
              <a:rPr lang="en-US"/>
              <a:pPr lvl="0"/>
              <a:t>2/3/2020</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2D2E7188-21F6-45AA-883F-7F5678A6E3A7}" type="slidenum">
              <a:t>‹#›</a:t>
            </a:fld>
            <a:endParaRPr lang="en-US"/>
          </a:p>
        </p:txBody>
      </p:sp>
    </p:spTree>
    <p:extLst>
      <p:ext uri="{BB962C8B-B14F-4D97-AF65-F5344CB8AC3E}">
        <p14:creationId xmlns:p14="http://schemas.microsoft.com/office/powerpoint/2010/main" val="4171775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Content Placeholder 2"/>
          <p:cNvSpPr txBox="1">
            <a:spLocks noGrp="1"/>
          </p:cNvSpPr>
          <p:nvPr>
            <p:ph idx="1"/>
          </p:nvPr>
        </p:nvSpPr>
        <p:spPr>
          <a:xfrm>
            <a:off x="913778" y="2367088"/>
            <a:ext cx="5106027" cy="34241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p:cNvSpPr txBox="1">
            <a:spLocks noGrp="1"/>
          </p:cNvSpPr>
          <p:nvPr>
            <p:ph idx="2"/>
          </p:nvPr>
        </p:nvSpPr>
        <p:spPr>
          <a:xfrm>
            <a:off x="6172200" y="2367088"/>
            <a:ext cx="5105396" cy="3424107"/>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txBox="1">
            <a:spLocks noGrp="1"/>
          </p:cNvSpPr>
          <p:nvPr>
            <p:ph type="dt" sz="half" idx="7"/>
          </p:nvPr>
        </p:nvSpPr>
        <p:spPr/>
        <p:txBody>
          <a:bodyPr/>
          <a:lstStyle>
            <a:lvl1pPr>
              <a:defRPr/>
            </a:lvl1pPr>
          </a:lstStyle>
          <a:p>
            <a:pPr lvl="0"/>
            <a:fld id="{D20D39BD-0900-49DB-902D-48CA2CE89EAB}" type="datetime1">
              <a:rPr lang="en-US"/>
              <a:pPr lvl="0"/>
              <a:t>2/3/2020</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671BFC57-CA5E-4F38-92D4-103100ADFDCC}" type="slidenum">
              <a:t>‹#›</a:t>
            </a:fld>
            <a:endParaRPr lang="en-US"/>
          </a:p>
        </p:txBody>
      </p:sp>
    </p:spTree>
    <p:extLst>
      <p:ext uri="{BB962C8B-B14F-4D97-AF65-F5344CB8AC3E}">
        <p14:creationId xmlns:p14="http://schemas.microsoft.com/office/powerpoint/2010/main" val="651465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 name="Picture 14"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Text Placeholder 2"/>
          <p:cNvSpPr txBox="1">
            <a:spLocks noGrp="1"/>
          </p:cNvSpPr>
          <p:nvPr>
            <p:ph type="body" idx="1"/>
          </p:nvPr>
        </p:nvSpPr>
        <p:spPr>
          <a:xfrm>
            <a:off x="1146328" y="2371020"/>
            <a:ext cx="4873477" cy="679993"/>
          </a:xfrm>
        </p:spPr>
        <p:txBody>
          <a:bodyPr anchor="b">
            <a:noAutofit/>
          </a:bodyPr>
          <a:lstStyle>
            <a:lvl1pPr marL="0" indent="0">
              <a:lnSpc>
                <a:spcPct val="85000"/>
              </a:lnSpc>
              <a:buNone/>
              <a:defRPr sz="2600"/>
            </a:lvl1pPr>
          </a:lstStyle>
          <a:p>
            <a:pPr lvl="0"/>
            <a:r>
              <a:rPr lang="en-US"/>
              <a:t>Click to edit Master text styles</a:t>
            </a:r>
          </a:p>
        </p:txBody>
      </p:sp>
      <p:sp>
        <p:nvSpPr>
          <p:cNvPr id="5" name="Content Placeholder 3"/>
          <p:cNvSpPr txBox="1">
            <a:spLocks noGrp="1"/>
          </p:cNvSpPr>
          <p:nvPr>
            <p:ph idx="2"/>
          </p:nvPr>
        </p:nvSpPr>
        <p:spPr>
          <a:xfrm>
            <a:off x="913778" y="3051014"/>
            <a:ext cx="5106027" cy="2740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txBox="1">
            <a:spLocks noGrp="1"/>
          </p:cNvSpPr>
          <p:nvPr>
            <p:ph type="body" idx="3"/>
          </p:nvPr>
        </p:nvSpPr>
        <p:spPr>
          <a:xfrm>
            <a:off x="6396420" y="2371020"/>
            <a:ext cx="4881807" cy="679993"/>
          </a:xfrm>
        </p:spPr>
        <p:txBody>
          <a:bodyPr anchor="b">
            <a:noAutofit/>
          </a:bodyPr>
          <a:lstStyle>
            <a:lvl1pPr marL="0" indent="0">
              <a:lnSpc>
                <a:spcPct val="85000"/>
              </a:lnSpc>
              <a:buNone/>
              <a:defRPr sz="2600"/>
            </a:lvl1pPr>
          </a:lstStyle>
          <a:p>
            <a:pPr lvl="0"/>
            <a:r>
              <a:rPr lang="en-US"/>
              <a:t>Click to edit Master text styles</a:t>
            </a:r>
          </a:p>
        </p:txBody>
      </p:sp>
      <p:sp>
        <p:nvSpPr>
          <p:cNvPr id="7" name="Content Placeholder 5"/>
          <p:cNvSpPr txBox="1">
            <a:spLocks noGrp="1"/>
          </p:cNvSpPr>
          <p:nvPr>
            <p:ph idx="4"/>
          </p:nvPr>
        </p:nvSpPr>
        <p:spPr>
          <a:xfrm>
            <a:off x="6172200" y="3051014"/>
            <a:ext cx="5105396" cy="2740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txBox="1">
            <a:spLocks noGrp="1"/>
          </p:cNvSpPr>
          <p:nvPr>
            <p:ph type="dt" sz="half" idx="7"/>
          </p:nvPr>
        </p:nvSpPr>
        <p:spPr/>
        <p:txBody>
          <a:bodyPr/>
          <a:lstStyle>
            <a:lvl1pPr>
              <a:defRPr/>
            </a:lvl1pPr>
          </a:lstStyle>
          <a:p>
            <a:pPr lvl="0"/>
            <a:fld id="{261E73CA-5E15-486B-BEFF-88315E6B8C2B}" type="datetime1">
              <a:rPr lang="en-US"/>
              <a:pPr lvl="0"/>
              <a:t>2/3/2020</a:t>
            </a:fld>
            <a:endParaRPr lang="en-US"/>
          </a:p>
        </p:txBody>
      </p:sp>
      <p:sp>
        <p:nvSpPr>
          <p:cNvPr id="9" name="Footer Placeholder 7"/>
          <p:cNvSpPr txBox="1">
            <a:spLocks noGrp="1"/>
          </p:cNvSpPr>
          <p:nvPr>
            <p:ph type="ftr" sz="quarter" idx="9"/>
          </p:nvPr>
        </p:nvSpPr>
        <p:spPr/>
        <p:txBody>
          <a:bodyPr/>
          <a:lstStyle>
            <a:lvl1pPr>
              <a:defRPr/>
            </a:lvl1pPr>
          </a:lstStyle>
          <a:p>
            <a:pPr lvl="0"/>
            <a:endParaRPr lang="en-US"/>
          </a:p>
        </p:txBody>
      </p:sp>
      <p:sp>
        <p:nvSpPr>
          <p:cNvPr id="10" name="Slide Number Placeholder 8"/>
          <p:cNvSpPr txBox="1">
            <a:spLocks noGrp="1"/>
          </p:cNvSpPr>
          <p:nvPr>
            <p:ph type="sldNum" sz="quarter" idx="8"/>
          </p:nvPr>
        </p:nvSpPr>
        <p:spPr/>
        <p:txBody>
          <a:bodyPr/>
          <a:lstStyle>
            <a:lvl1pPr>
              <a:defRPr/>
            </a:lvl1pPr>
          </a:lstStyle>
          <a:p>
            <a:pPr lvl="0"/>
            <a:fld id="{A59C5D7B-DD1E-4138-8BBB-825805765419}" type="slidenum">
              <a:t>‹#›</a:t>
            </a:fld>
            <a:endParaRPr lang="en-US"/>
          </a:p>
        </p:txBody>
      </p:sp>
    </p:spTree>
    <p:extLst>
      <p:ext uri="{BB962C8B-B14F-4D97-AF65-F5344CB8AC3E}">
        <p14:creationId xmlns:p14="http://schemas.microsoft.com/office/powerpoint/2010/main" val="2761554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2" name="Picture 7"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p:txBody>
          <a:bodyPr/>
          <a:lstStyle>
            <a:lvl1pPr>
              <a:defRPr/>
            </a:lvl1pPr>
          </a:lstStyle>
          <a:p>
            <a:pPr lvl="0"/>
            <a:r>
              <a:rPr lang="en-US"/>
              <a:t>Click to edit Master title style</a:t>
            </a:r>
          </a:p>
        </p:txBody>
      </p:sp>
      <p:sp>
        <p:nvSpPr>
          <p:cNvPr id="4" name="Date Placeholder 2"/>
          <p:cNvSpPr txBox="1">
            <a:spLocks noGrp="1"/>
          </p:cNvSpPr>
          <p:nvPr>
            <p:ph type="dt" sz="half" idx="7"/>
          </p:nvPr>
        </p:nvSpPr>
        <p:spPr/>
        <p:txBody>
          <a:bodyPr/>
          <a:lstStyle>
            <a:lvl1pPr>
              <a:defRPr/>
            </a:lvl1pPr>
          </a:lstStyle>
          <a:p>
            <a:pPr lvl="0"/>
            <a:fld id="{BA042EC9-5DA9-4832-AD06-5FCE62D6CAB6}" type="datetime1">
              <a:rPr lang="en-US"/>
              <a:pPr lvl="0"/>
              <a:t>2/3/2020</a:t>
            </a:fld>
            <a:endParaRPr lang="en-US"/>
          </a:p>
        </p:txBody>
      </p:sp>
      <p:sp>
        <p:nvSpPr>
          <p:cNvPr id="5" name="Footer Placeholder 3"/>
          <p:cNvSpPr txBox="1">
            <a:spLocks noGrp="1"/>
          </p:cNvSpPr>
          <p:nvPr>
            <p:ph type="ftr" sz="quarter" idx="9"/>
          </p:nvPr>
        </p:nvSpPr>
        <p:spPr/>
        <p:txBody>
          <a:bodyPr/>
          <a:lstStyle>
            <a:lvl1pPr>
              <a:defRPr/>
            </a:lvl1pPr>
          </a:lstStyle>
          <a:p>
            <a:pPr lvl="0"/>
            <a:endParaRPr lang="en-US"/>
          </a:p>
        </p:txBody>
      </p:sp>
      <p:sp>
        <p:nvSpPr>
          <p:cNvPr id="6" name="Slide Number Placeholder 4"/>
          <p:cNvSpPr txBox="1">
            <a:spLocks noGrp="1"/>
          </p:cNvSpPr>
          <p:nvPr>
            <p:ph type="sldNum" sz="quarter" idx="8"/>
          </p:nvPr>
        </p:nvSpPr>
        <p:spPr/>
        <p:txBody>
          <a:bodyPr/>
          <a:lstStyle>
            <a:lvl1pPr>
              <a:defRPr/>
            </a:lvl1pPr>
          </a:lstStyle>
          <a:p>
            <a:pPr lvl="0"/>
            <a:fld id="{9097CAE3-1DEF-4C71-BD45-FF67E51A8B9D}" type="slidenum">
              <a:t>‹#›</a:t>
            </a:fld>
            <a:endParaRPr lang="en-US"/>
          </a:p>
        </p:txBody>
      </p:sp>
    </p:spTree>
    <p:extLst>
      <p:ext uri="{BB962C8B-B14F-4D97-AF65-F5344CB8AC3E}">
        <p14:creationId xmlns:p14="http://schemas.microsoft.com/office/powerpoint/2010/main" val="1830549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Date Placeholder 1"/>
          <p:cNvSpPr txBox="1">
            <a:spLocks noGrp="1"/>
          </p:cNvSpPr>
          <p:nvPr>
            <p:ph type="dt" sz="half" idx="7"/>
          </p:nvPr>
        </p:nvSpPr>
        <p:spPr/>
        <p:txBody>
          <a:bodyPr/>
          <a:lstStyle>
            <a:lvl1pPr>
              <a:defRPr/>
            </a:lvl1pPr>
          </a:lstStyle>
          <a:p>
            <a:pPr lvl="0"/>
            <a:fld id="{6FCBDA10-717F-4CCD-8350-48C6786675D6}" type="datetime1">
              <a:rPr lang="en-US"/>
              <a:pPr lvl="0"/>
              <a:t>2/3/2020</a:t>
            </a:fld>
            <a:endParaRPr lang="en-US"/>
          </a:p>
        </p:txBody>
      </p:sp>
      <p:sp>
        <p:nvSpPr>
          <p:cNvPr id="4" name="Footer Placeholder 2"/>
          <p:cNvSpPr txBox="1">
            <a:spLocks noGrp="1"/>
          </p:cNvSpPr>
          <p:nvPr>
            <p:ph type="ftr" sz="quarter" idx="9"/>
          </p:nvPr>
        </p:nvSpPr>
        <p:spPr/>
        <p:txBody>
          <a:bodyPr/>
          <a:lstStyle>
            <a:lvl1pPr>
              <a:defRPr/>
            </a:lvl1pPr>
          </a:lstStyle>
          <a:p>
            <a:pPr lvl="0"/>
            <a:endParaRPr lang="en-US"/>
          </a:p>
        </p:txBody>
      </p:sp>
      <p:sp>
        <p:nvSpPr>
          <p:cNvPr id="5" name="Slide Number Placeholder 3"/>
          <p:cNvSpPr txBox="1">
            <a:spLocks noGrp="1"/>
          </p:cNvSpPr>
          <p:nvPr>
            <p:ph type="sldNum" sz="quarter" idx="8"/>
          </p:nvPr>
        </p:nvSpPr>
        <p:spPr/>
        <p:txBody>
          <a:bodyPr/>
          <a:lstStyle>
            <a:lvl1pPr>
              <a:defRPr/>
            </a:lvl1pPr>
          </a:lstStyle>
          <a:p>
            <a:pPr lvl="0"/>
            <a:fld id="{504F728B-D2B5-49B1-9922-EF56EDF627EA}" type="slidenum">
              <a:t>‹#›</a:t>
            </a:fld>
            <a:endParaRPr lang="en-US"/>
          </a:p>
        </p:txBody>
      </p:sp>
    </p:spTree>
    <p:extLst>
      <p:ext uri="{BB962C8B-B14F-4D97-AF65-F5344CB8AC3E}">
        <p14:creationId xmlns:p14="http://schemas.microsoft.com/office/powerpoint/2010/main" val="1028294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2" name="Picture 10"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609603"/>
            <a:ext cx="3935687" cy="2023256"/>
          </a:xfrm>
        </p:spPr>
        <p:txBody>
          <a:bodyPr anchor="b"/>
          <a:lstStyle>
            <a:lvl1pPr>
              <a:defRPr sz="3200"/>
            </a:lvl1pPr>
          </a:lstStyle>
          <a:p>
            <a:pPr lvl="0"/>
            <a:r>
              <a:rPr lang="en-US"/>
              <a:t>Click to edit Master title style</a:t>
            </a:r>
          </a:p>
        </p:txBody>
      </p:sp>
      <p:sp>
        <p:nvSpPr>
          <p:cNvPr id="4" name="Content Placeholder 2"/>
          <p:cNvSpPr txBox="1">
            <a:spLocks noGrp="1"/>
          </p:cNvSpPr>
          <p:nvPr>
            <p:ph idx="1"/>
          </p:nvPr>
        </p:nvSpPr>
        <p:spPr>
          <a:xfrm>
            <a:off x="5078065" y="609603"/>
            <a:ext cx="6200162" cy="51816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txBox="1">
            <a:spLocks noGrp="1"/>
          </p:cNvSpPr>
          <p:nvPr>
            <p:ph type="body" idx="2"/>
          </p:nvPr>
        </p:nvSpPr>
        <p:spPr>
          <a:xfrm>
            <a:off x="913778" y="2632850"/>
            <a:ext cx="3935687" cy="3158346"/>
          </a:xfrm>
        </p:spPr>
        <p:txBody>
          <a:bodyPr anchorCtr="1"/>
          <a:lstStyle>
            <a:lvl1pPr marL="0" indent="0" algn="ctr">
              <a:buNone/>
              <a:defRPr sz="16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B968DFBC-FBE9-4493-B3AA-F4272FA56712}" type="datetime1">
              <a:rPr lang="en-US"/>
              <a:pPr lvl="0"/>
              <a:t>2/3/2020</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E7D4CF51-D4B2-45BF-B8C0-9EF8BDEBF2EC}" type="slidenum">
              <a:t>‹#›</a:t>
            </a:fld>
            <a:endParaRPr lang="en-US"/>
          </a:p>
        </p:txBody>
      </p:sp>
    </p:spTree>
    <p:extLst>
      <p:ext uri="{BB962C8B-B14F-4D97-AF65-F5344CB8AC3E}">
        <p14:creationId xmlns:p14="http://schemas.microsoft.com/office/powerpoint/2010/main" val="1650066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 name="Picture 9" descr="Droplets-HD-Content-R1d.png">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itle 1"/>
          <p:cNvSpPr txBox="1">
            <a:spLocks noGrp="1"/>
          </p:cNvSpPr>
          <p:nvPr>
            <p:ph type="title"/>
          </p:nvPr>
        </p:nvSpPr>
        <p:spPr>
          <a:xfrm>
            <a:off x="913778" y="609603"/>
            <a:ext cx="5934968" cy="2023256"/>
          </a:xfrm>
        </p:spPr>
        <p:txBody>
          <a:bodyPr anchor="b"/>
          <a:lstStyle>
            <a:lvl1pPr>
              <a:defRPr sz="3200"/>
            </a:lvl1pPr>
          </a:lstStyle>
          <a:p>
            <a:pPr lvl="0"/>
            <a:r>
              <a:rPr lang="en-US"/>
              <a:t>Click to edit Master title style</a:t>
            </a:r>
          </a:p>
        </p:txBody>
      </p:sp>
      <p:sp>
        <p:nvSpPr>
          <p:cNvPr id="4" name="Picture Placeholder 2"/>
          <p:cNvSpPr txBox="1">
            <a:spLocks noGrp="1"/>
          </p:cNvSpPr>
          <p:nvPr>
            <p:ph type="pic" idx="1"/>
          </p:nvPr>
        </p:nvSpPr>
        <p:spPr>
          <a:xfrm>
            <a:off x="7424799" y="609603"/>
            <a:ext cx="3255355" cy="5181603"/>
          </a:xfrm>
          <a:ln w="82552" cap="sq">
            <a:solidFill>
              <a:srgbClr val="EAEAEA"/>
            </a:solidFill>
            <a:prstDash val="solid"/>
            <a:miter/>
          </a:ln>
        </p:spPr>
        <p:txBody>
          <a:bodyPr/>
          <a:lstStyle>
            <a:lvl1pPr marL="0" indent="0">
              <a:buNone/>
              <a:defRPr sz="3200"/>
            </a:lvl1pPr>
          </a:lstStyle>
          <a:p>
            <a:pPr lvl="0"/>
            <a:r>
              <a:rPr lang="en-US"/>
              <a:t>Click icon to add picture</a:t>
            </a:r>
          </a:p>
        </p:txBody>
      </p:sp>
      <p:sp>
        <p:nvSpPr>
          <p:cNvPr id="5" name="Text Placeholder 3"/>
          <p:cNvSpPr txBox="1">
            <a:spLocks noGrp="1"/>
          </p:cNvSpPr>
          <p:nvPr>
            <p:ph type="body" idx="2"/>
          </p:nvPr>
        </p:nvSpPr>
        <p:spPr>
          <a:xfrm>
            <a:off x="913796" y="2632850"/>
            <a:ext cx="5934949" cy="3158346"/>
          </a:xfrm>
        </p:spPr>
        <p:txBody>
          <a:bodyPr anchorCtr="1"/>
          <a:lstStyle>
            <a:lvl1pPr marL="0" indent="0" algn="ctr">
              <a:buNone/>
              <a:defRPr sz="16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pPr lvl="0"/>
            <a:fld id="{C3E873DB-8546-4075-9A3C-2AEE87DDBF7E}" type="datetime1">
              <a:rPr lang="en-US"/>
              <a:pPr lvl="0"/>
              <a:t>2/3/2020</a:t>
            </a:fld>
            <a:endParaRPr lang="en-US"/>
          </a:p>
        </p:txBody>
      </p:sp>
      <p:sp>
        <p:nvSpPr>
          <p:cNvPr id="7" name="Footer Placeholder 5"/>
          <p:cNvSpPr txBox="1">
            <a:spLocks noGrp="1"/>
          </p:cNvSpPr>
          <p:nvPr>
            <p:ph type="ftr" sz="quarter" idx="9"/>
          </p:nvPr>
        </p:nvSpPr>
        <p:spPr/>
        <p:txBody>
          <a:bodyPr/>
          <a:lstStyle>
            <a:lvl1pPr>
              <a:defRPr/>
            </a:lvl1pPr>
          </a:lstStyle>
          <a:p>
            <a:pPr lvl="0"/>
            <a:endParaRPr lang="en-US"/>
          </a:p>
        </p:txBody>
      </p:sp>
      <p:sp>
        <p:nvSpPr>
          <p:cNvPr id="8" name="Slide Number Placeholder 6"/>
          <p:cNvSpPr txBox="1">
            <a:spLocks noGrp="1"/>
          </p:cNvSpPr>
          <p:nvPr>
            <p:ph type="sldNum" sz="quarter" idx="8"/>
          </p:nvPr>
        </p:nvSpPr>
        <p:spPr/>
        <p:txBody>
          <a:bodyPr/>
          <a:lstStyle>
            <a:lvl1pPr>
              <a:defRPr/>
            </a:lvl1pPr>
          </a:lstStyle>
          <a:p>
            <a:pPr lvl="0"/>
            <a:fld id="{B7B14843-3110-48E6-AFC3-E004C22E1C00}" type="slidenum">
              <a:t>‹#›</a:t>
            </a:fld>
            <a:endParaRPr lang="en-US"/>
          </a:p>
        </p:txBody>
      </p:sp>
    </p:spTree>
    <p:extLst>
      <p:ext uri="{BB962C8B-B14F-4D97-AF65-F5344CB8AC3E}">
        <p14:creationId xmlns:p14="http://schemas.microsoft.com/office/powerpoint/2010/main" val="730540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2" name="Picture 2" descr="\\DROBO-FS\QuickDrops\JB\PPTX NG\Droplets\LightingOverlay.png">
            <a:extLst>
              <a:ext uri="{FF2B5EF4-FFF2-40B4-BE49-F238E27FC236}">
                <a16:creationId xmlns:a16="http://schemas.microsoft.com/office/drawing/2014/main" id="{00000000-0000-0000-0000-000000000000}"/>
              </a:ext>
            </a:extLst>
          </p:cNvPr>
          <p:cNvPicPr>
            <a:picLocks noChangeAspect="1"/>
          </p:cNvPicPr>
          <p:nvPr/>
        </p:nvPicPr>
        <p:blipFill>
          <a:blip r:embed="rId19">
            <a:alphaModFix/>
          </a:blip>
          <a:srcRect/>
          <a:stretch>
            <a:fillRect/>
          </a:stretch>
        </p:blipFill>
        <p:spPr>
          <a:xfrm>
            <a:off x="0" y="0"/>
            <a:ext cx="12192006" cy="6858000"/>
          </a:xfrm>
          <a:prstGeom prst="rect">
            <a:avLst/>
          </a:prstGeom>
          <a:noFill/>
          <a:ln cap="flat">
            <a:noFill/>
          </a:ln>
        </p:spPr>
      </p:pic>
      <p:sp>
        <p:nvSpPr>
          <p:cNvPr id="3" name="Title Placeholder 1"/>
          <p:cNvSpPr txBox="1">
            <a:spLocks noGrp="1"/>
          </p:cNvSpPr>
          <p:nvPr>
            <p:ph type="title"/>
          </p:nvPr>
        </p:nvSpPr>
        <p:spPr>
          <a:xfrm>
            <a:off x="913778" y="618518"/>
            <a:ext cx="10364449" cy="1596176"/>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4" name="Text Placeholder 2"/>
          <p:cNvSpPr txBox="1">
            <a:spLocks noGrp="1"/>
          </p:cNvSpPr>
          <p:nvPr>
            <p:ph type="body" idx="1"/>
          </p:nvPr>
        </p:nvSpPr>
        <p:spPr>
          <a:xfrm>
            <a:off x="913778" y="2367088"/>
            <a:ext cx="10364449" cy="3424107"/>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2"/>
          </p:nvPr>
        </p:nvSpPr>
        <p:spPr>
          <a:xfrm>
            <a:off x="7678738" y="5883277"/>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57366D7C-060D-4684-9203-66D9EE33D5DD}" type="datetime1">
              <a:rPr lang="en-US"/>
              <a:pPr lvl="0"/>
              <a:t>2/3/2020</a:t>
            </a:fld>
            <a:endParaRPr lang="en-US"/>
          </a:p>
        </p:txBody>
      </p:sp>
      <p:sp>
        <p:nvSpPr>
          <p:cNvPr id="6" name="Footer Placeholder 4"/>
          <p:cNvSpPr txBox="1">
            <a:spLocks noGrp="1"/>
          </p:cNvSpPr>
          <p:nvPr>
            <p:ph type="ftr" sz="quarter" idx="3"/>
          </p:nvPr>
        </p:nvSpPr>
        <p:spPr>
          <a:xfrm>
            <a:off x="913778" y="5883277"/>
            <a:ext cx="6672888"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endParaRPr lang="en-US"/>
          </a:p>
        </p:txBody>
      </p:sp>
      <p:sp>
        <p:nvSpPr>
          <p:cNvPr id="7" name="Slide Number Placeholder 5"/>
          <p:cNvSpPr txBox="1">
            <a:spLocks noGrp="1"/>
          </p:cNvSpPr>
          <p:nvPr>
            <p:ph type="sldNum" sz="quarter" idx="4"/>
          </p:nvPr>
        </p:nvSpPr>
        <p:spPr>
          <a:xfrm>
            <a:off x="10514008" y="5883277"/>
            <a:ext cx="764218"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00" b="0" i="0" u="none" strike="noStrike" kern="1200" cap="none" spc="0" baseline="0">
                <a:solidFill>
                  <a:srgbClr val="000000"/>
                </a:solidFill>
                <a:uFillTx/>
                <a:latin typeface="Tw Cen MT"/>
              </a:defRPr>
            </a:lvl1pPr>
          </a:lstStyle>
          <a:p>
            <a:pPr lvl="0"/>
            <a:fld id="{81761339-82E7-4166-AE46-DCBF20D2C46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90000"/>
        </a:lnSpc>
        <a:spcBef>
          <a:spcPts val="0"/>
        </a:spcBef>
        <a:spcAft>
          <a:spcPts val="0"/>
        </a:spcAft>
        <a:buNone/>
        <a:tabLst/>
        <a:defRPr lang="en-US" sz="3600" b="0" i="0" u="none" strike="noStrike" kern="1200" cap="all" spc="0" baseline="0">
          <a:solidFill>
            <a:srgbClr val="000000"/>
          </a:solidFill>
          <a:uFillTx/>
          <a:latin typeface="Tw Cen MT"/>
        </a:defRPr>
      </a:lvl1pPr>
    </p:titleStyle>
    <p:bodyStyle>
      <a:lvl1pPr marL="228600" marR="0" lvl="0" indent="-228600" algn="l" defTabSz="914400" rtl="0" fontAlgn="auto" hangingPunct="1">
        <a:lnSpc>
          <a:spcPct val="120000"/>
        </a:lnSpc>
        <a:spcBef>
          <a:spcPts val="1000"/>
        </a:spcBef>
        <a:spcAft>
          <a:spcPts val="0"/>
        </a:spcAft>
        <a:buClr>
          <a:srgbClr val="000000"/>
        </a:buClr>
        <a:buSzPct val="100000"/>
        <a:buFont typeface="Arial" pitchFamily="34"/>
        <a:buChar char="•"/>
        <a:tabLst/>
        <a:defRPr lang="en-US" sz="2000" b="0" i="0" u="none" strike="noStrike" kern="1200" cap="all" spc="0" baseline="0">
          <a:solidFill>
            <a:srgbClr val="000000"/>
          </a:solidFill>
          <a:uFillTx/>
          <a:latin typeface="Tw Cen MT"/>
        </a:defRPr>
      </a:lvl1pPr>
      <a:lvl2pPr marL="685800" marR="0" lvl="1"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800" b="0" i="0" u="none" strike="noStrike" kern="1200" cap="all" spc="0" baseline="0">
          <a:solidFill>
            <a:srgbClr val="000000"/>
          </a:solidFill>
          <a:uFillTx/>
          <a:latin typeface="Tw Cen MT"/>
        </a:defRPr>
      </a:lvl2pPr>
      <a:lvl3pPr marL="1143000" marR="0" lvl="2"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600" b="0" i="0" u="none" strike="noStrike" kern="1200" cap="all" spc="0" baseline="0">
          <a:solidFill>
            <a:srgbClr val="000000"/>
          </a:solidFill>
          <a:uFillTx/>
          <a:latin typeface="Tw Cen MT"/>
        </a:defRPr>
      </a:lvl3pPr>
      <a:lvl4pPr marL="1600200" marR="0" lvl="3"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400" b="0" i="0" u="none" strike="noStrike" kern="1200" cap="all" spc="0" baseline="0">
          <a:solidFill>
            <a:srgbClr val="000000"/>
          </a:solidFill>
          <a:uFillTx/>
          <a:latin typeface="Tw Cen MT"/>
        </a:defRPr>
      </a:lvl4pPr>
      <a:lvl5pPr marL="2057400" marR="0" lvl="4" indent="-228600" algn="l" defTabSz="914400" rtl="0" fontAlgn="auto" hangingPunct="1">
        <a:lnSpc>
          <a:spcPct val="120000"/>
        </a:lnSpc>
        <a:spcBef>
          <a:spcPts val="500"/>
        </a:spcBef>
        <a:spcAft>
          <a:spcPts val="0"/>
        </a:spcAft>
        <a:buClr>
          <a:srgbClr val="000000"/>
        </a:buClr>
        <a:buSzPct val="100000"/>
        <a:buFont typeface="Arial" pitchFamily="34"/>
        <a:buChar char="•"/>
        <a:tabLst/>
        <a:defRPr lang="en-US" sz="1400" b="0" i="0" u="none" strike="noStrike" kern="1200" cap="all" spc="0" baseline="0">
          <a:solidFill>
            <a:srgbClr val="000000"/>
          </a:solidFill>
          <a:uFillTx/>
          <a:latin typeface="Tw Cen M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US"/>
              <a:t>Impactul Digitalizarii asupra locurilor de munca</a:t>
            </a:r>
          </a:p>
        </p:txBody>
      </p:sp>
      <p:sp>
        <p:nvSpPr>
          <p:cNvPr id="3" name="Subtitle 2"/>
          <p:cNvSpPr txBox="1">
            <a:spLocks noGrp="1"/>
          </p:cNvSpPr>
          <p:nvPr>
            <p:ph type="subTitle" idx="1"/>
          </p:nvPr>
        </p:nvSpPr>
        <p:spPr/>
        <p:txBody>
          <a:bodyPr/>
          <a:lstStyle/>
          <a:p>
            <a:pPr lvl="0">
              <a:lnSpc>
                <a:spcPct val="110000"/>
              </a:lnSpc>
            </a:pPr>
            <a:r>
              <a:rPr lang="en-US" sz="2000"/>
              <a:t>Seminar regional Bucuresti </a:t>
            </a:r>
          </a:p>
          <a:p>
            <a:pPr lvl="0">
              <a:lnSpc>
                <a:spcPct val="110000"/>
              </a:lnSpc>
            </a:pPr>
            <a:r>
              <a:rPr lang="en-US" sz="2000"/>
              <a:t>4-5 decembrie 2019</a:t>
            </a:r>
          </a:p>
          <a:p>
            <a:pPr lvl="0">
              <a:lnSpc>
                <a:spcPct val="110000"/>
              </a:lnSpc>
            </a:pPr>
            <a:r>
              <a:rPr lang="en-US" sz="2000"/>
              <a:t>Raluca popescu</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p:cNvSpPr txBox="1">
            <a:spLocks noGrp="1"/>
          </p:cNvSpPr>
          <p:nvPr>
            <p:ph type="title"/>
          </p:nvPr>
        </p:nvSpPr>
        <p:spPr>
          <a:xfrm>
            <a:off x="7305260" y="2044781"/>
            <a:ext cx="3473723" cy="2557037"/>
          </a:xfrm>
        </p:spPr>
        <p:txBody>
          <a:bodyPr/>
          <a:lstStyle/>
          <a:p>
            <a:pPr lvl="0"/>
            <a:r>
              <a:rPr lang="en-US"/>
              <a:t>Digital</a:t>
            </a:r>
            <a:br>
              <a:rPr lang="en-US"/>
            </a:br>
            <a:r>
              <a:rPr lang="en-US"/>
              <a:t>Gender </a:t>
            </a:r>
          </a:p>
        </p:txBody>
      </p:sp>
      <p:pic>
        <p:nvPicPr>
          <p:cNvPr id="3" name="Content Placeholder 5">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rcRect t="7795" r="2484" b="7140"/>
          <a:stretch>
            <a:fillRect/>
          </a:stretch>
        </p:blipFill>
        <p:spPr>
          <a:xfrm>
            <a:off x="2668658" y="556595"/>
            <a:ext cx="3115918" cy="580467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digitalizareA IN COMPANIILE DE GAZ cele mai importante modificari</a:t>
            </a:r>
          </a:p>
        </p:txBody>
      </p:sp>
      <p:sp>
        <p:nvSpPr>
          <p:cNvPr id="3" name="Content Placeholder 2"/>
          <p:cNvSpPr txBox="1">
            <a:spLocks noGrp="1"/>
          </p:cNvSpPr>
          <p:nvPr>
            <p:ph idx="1"/>
          </p:nvPr>
        </p:nvSpPr>
        <p:spPr/>
        <p:txBody>
          <a:bodyPr/>
          <a:lstStyle/>
          <a:p>
            <a:pPr lvl="0">
              <a:lnSpc>
                <a:spcPct val="100000"/>
              </a:lnSpc>
            </a:pPr>
            <a:r>
              <a:rPr lang="en-US" sz="1700"/>
              <a:t>SAP/SCADA</a:t>
            </a:r>
          </a:p>
          <a:p>
            <a:pPr lvl="0">
              <a:lnSpc>
                <a:spcPct val="100000"/>
              </a:lnSpc>
            </a:pPr>
            <a:r>
              <a:rPr lang="en-US" sz="1700"/>
              <a:t>PAD-URI</a:t>
            </a:r>
          </a:p>
          <a:p>
            <a:pPr lvl="0">
              <a:lnSpc>
                <a:spcPct val="100000"/>
              </a:lnSpc>
            </a:pPr>
            <a:r>
              <a:rPr lang="en-US" sz="1700"/>
              <a:t>CONTOARE INTELIGENTE </a:t>
            </a:r>
          </a:p>
          <a:p>
            <a:pPr lvl="0">
              <a:lnSpc>
                <a:spcPct val="100000"/>
              </a:lnSpc>
            </a:pPr>
            <a:r>
              <a:rPr lang="en-US" sz="1700"/>
              <a:t>RETEA RETEHNOLOGIZATA sI MODERNIZATA</a:t>
            </a:r>
          </a:p>
          <a:p>
            <a:pPr lvl="0">
              <a:lnSpc>
                <a:spcPct val="100000"/>
              </a:lnSpc>
            </a:pPr>
            <a:r>
              <a:rPr lang="en-US" sz="1700"/>
              <a:t>Aparatura ce a inlocuit factorul uman</a:t>
            </a:r>
          </a:p>
          <a:p>
            <a:pPr lvl="0">
              <a:lnSpc>
                <a:spcPct val="100000"/>
              </a:lnSpc>
            </a:pPr>
            <a:r>
              <a:rPr lang="en-US" sz="1700"/>
              <a:t>VANZARI ONLINE; SERVICII REALIZATE EXCLUSIV ONLINE; FORMULARE PRECOMPLETATE; SCHIMB ELECTRONIC DE INFORMATII; aplicatii smartphone; </a:t>
            </a:r>
          </a:p>
          <a:p>
            <a:pPr lvl="0">
              <a:lnSpc>
                <a:spcPct val="100000"/>
              </a:lnSpc>
            </a:pPr>
            <a:r>
              <a:rPr lang="en-US" sz="1700"/>
              <a:t>Call center asistat de roboti</a:t>
            </a:r>
          </a:p>
          <a:p>
            <a:pPr lvl="0">
              <a:lnSpc>
                <a:spcPct val="100000"/>
              </a:lnSpc>
            </a:pPr>
            <a:r>
              <a:rPr lang="en-US" sz="1700"/>
              <a:t>Pay point/roboti plata facturi</a:t>
            </a:r>
          </a:p>
          <a:p>
            <a:pPr lvl="0">
              <a:lnSpc>
                <a:spcPct val="100000"/>
              </a:lnSpc>
            </a:pPr>
            <a:endParaRPr lang="en-US" sz="17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IMPACTUL ASUPRA muncii</a:t>
            </a:r>
          </a:p>
        </p:txBody>
      </p:sp>
      <p:sp>
        <p:nvSpPr>
          <p:cNvPr id="3" name="Content Placeholder 2"/>
          <p:cNvSpPr txBox="1">
            <a:spLocks noGrp="1"/>
          </p:cNvSpPr>
          <p:nvPr>
            <p:ph idx="1"/>
          </p:nvPr>
        </p:nvSpPr>
        <p:spPr/>
        <p:txBody>
          <a:bodyPr/>
          <a:lstStyle/>
          <a:p>
            <a:pPr lvl="0">
              <a:lnSpc>
                <a:spcPct val="100000"/>
              </a:lnSpc>
            </a:pPr>
            <a:r>
              <a:rPr lang="en-US" sz="1900"/>
              <a:t>Schimbarea procedurilor de lucru</a:t>
            </a:r>
          </a:p>
          <a:p>
            <a:pPr lvl="0">
              <a:lnSpc>
                <a:spcPct val="100000"/>
              </a:lnSpc>
            </a:pPr>
            <a:r>
              <a:rPr lang="en-US" sz="1900"/>
              <a:t>Schimbarea normelor si timpilor de lucru</a:t>
            </a:r>
          </a:p>
          <a:p>
            <a:pPr lvl="0">
              <a:lnSpc>
                <a:spcPct val="100000"/>
              </a:lnSpc>
            </a:pPr>
            <a:r>
              <a:rPr lang="en-US" sz="1900"/>
              <a:t>Schimbarea mediului de lucru</a:t>
            </a:r>
          </a:p>
          <a:p>
            <a:pPr lvl="0">
              <a:lnSpc>
                <a:spcPct val="100000"/>
              </a:lnSpc>
            </a:pPr>
            <a:r>
              <a:rPr lang="en-US" sz="1900"/>
              <a:t>Schimbarea dotarilor necesare</a:t>
            </a:r>
          </a:p>
          <a:p>
            <a:pPr lvl="0">
              <a:lnSpc>
                <a:spcPct val="100000"/>
              </a:lnSpc>
            </a:pPr>
            <a:r>
              <a:rPr lang="en-US" sz="1900"/>
              <a:t>Schimbarea locurilor de munca</a:t>
            </a:r>
          </a:p>
          <a:p>
            <a:pPr lvl="0">
              <a:lnSpc>
                <a:spcPct val="100000"/>
              </a:lnSpc>
            </a:pPr>
            <a:r>
              <a:rPr lang="en-US" sz="1900"/>
              <a:t>Disparitia unor anumite tipuri de activitati</a:t>
            </a:r>
          </a:p>
          <a:p>
            <a:pPr lvl="0">
              <a:lnSpc>
                <a:spcPct val="100000"/>
              </a:lnSpc>
            </a:pPr>
            <a:r>
              <a:rPr lang="en-US" sz="1900"/>
              <a:t>Supravegherea mai exacta a activitatii</a:t>
            </a:r>
          </a:p>
          <a:p>
            <a:pPr lvl="0">
              <a:lnSpc>
                <a:spcPct val="100000"/>
              </a:lnSpc>
            </a:pPr>
            <a:r>
              <a:rPr lang="en-US" sz="1900"/>
              <a:t>Norme modificate de la reglementator - anre</a:t>
            </a:r>
          </a:p>
          <a:p>
            <a:pPr marL="0" lvl="0" indent="0">
              <a:lnSpc>
                <a:spcPct val="100000"/>
              </a:lnSpc>
              <a:buNone/>
            </a:pPr>
            <a:endParaRPr lang="en-US" sz="19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p:cNvSpPr txBox="1">
            <a:spLocks noGrp="1"/>
          </p:cNvSpPr>
          <p:nvPr>
            <p:ph type="title"/>
          </p:nvPr>
        </p:nvSpPr>
        <p:spPr>
          <a:xfrm>
            <a:off x="913778" y="618518"/>
            <a:ext cx="10364449" cy="989883"/>
          </a:xfrm>
        </p:spPr>
        <p:txBody>
          <a:bodyPr/>
          <a:lstStyle/>
          <a:p>
            <a:pPr lvl="0"/>
            <a:r>
              <a:rPr lang="en-US" sz="3200"/>
              <a:t>Impactul asupra numericului angajatilor</a:t>
            </a:r>
          </a:p>
        </p:txBody>
      </p:sp>
      <p:sp>
        <p:nvSpPr>
          <p:cNvPr id="3" name="Content Placeholder 2"/>
          <p:cNvSpPr txBox="1">
            <a:spLocks noGrp="1"/>
          </p:cNvSpPr>
          <p:nvPr>
            <p:ph idx="1"/>
          </p:nvPr>
        </p:nvSpPr>
        <p:spPr/>
        <p:txBody>
          <a:bodyPr/>
          <a:lstStyle/>
          <a:p>
            <a:pPr marL="0" lvl="0" indent="0">
              <a:buNone/>
            </a:pPr>
            <a:r>
              <a:rPr lang="en-US"/>
              <a:t>  </a:t>
            </a:r>
          </a:p>
        </p:txBody>
      </p:sp>
      <p:grpSp>
        <p:nvGrpSpPr>
          <p:cNvPr id="4" name="Diagram 3"/>
          <p:cNvGrpSpPr/>
          <p:nvPr/>
        </p:nvGrpSpPr>
        <p:grpSpPr>
          <a:xfrm>
            <a:off x="824359" y="1530623"/>
            <a:ext cx="10542657" cy="4462134"/>
            <a:chOff x="824359" y="1530623"/>
            <a:chExt cx="10542657" cy="4462134"/>
          </a:xfrm>
        </p:grpSpPr>
        <p:sp>
          <p:nvSpPr>
            <p:cNvPr id="5" name="Freeform: Shape 4"/>
            <p:cNvSpPr/>
            <p:nvPr/>
          </p:nvSpPr>
          <p:spPr>
            <a:xfrm>
              <a:off x="824359" y="1530623"/>
              <a:ext cx="10542657" cy="803181"/>
            </a:xfrm>
            <a:custGeom>
              <a:avLst/>
              <a:gdLst>
                <a:gd name="f0" fmla="val 10800000"/>
                <a:gd name="f1" fmla="val 5400000"/>
                <a:gd name="f2" fmla="val 180"/>
                <a:gd name="f3" fmla="val w"/>
                <a:gd name="f4" fmla="val h"/>
                <a:gd name="f5" fmla="val 0"/>
                <a:gd name="f6" fmla="val 10542656"/>
                <a:gd name="f7" fmla="val 803180"/>
                <a:gd name="f8" fmla="val 133866"/>
                <a:gd name="f9" fmla="val 59934"/>
                <a:gd name="f10" fmla="val 10408790"/>
                <a:gd name="f11" fmla="val 10482722"/>
                <a:gd name="f12" fmla="val 669314"/>
                <a:gd name="f13" fmla="val 743246"/>
                <a:gd name="f14" fmla="+- 0 0 -90"/>
                <a:gd name="f15" fmla="*/ f3 1 10542656"/>
                <a:gd name="f16" fmla="*/ f4 1 803180"/>
                <a:gd name="f17" fmla="+- f7 0 f5"/>
                <a:gd name="f18" fmla="+- f6 0 f5"/>
                <a:gd name="f19" fmla="*/ f14 f0 1"/>
                <a:gd name="f20" fmla="*/ f18 1 10542656"/>
                <a:gd name="f21" fmla="*/ f17 1 803180"/>
                <a:gd name="f22" fmla="*/ 0 f18 1"/>
                <a:gd name="f23" fmla="*/ 133866 f17 1"/>
                <a:gd name="f24" fmla="*/ 133866 f18 1"/>
                <a:gd name="f25" fmla="*/ 0 f17 1"/>
                <a:gd name="f26" fmla="*/ 10408790 f18 1"/>
                <a:gd name="f27" fmla="*/ 10542656 f18 1"/>
                <a:gd name="f28" fmla="*/ 669314 f17 1"/>
                <a:gd name="f29" fmla="*/ 803180 f17 1"/>
                <a:gd name="f30" fmla="*/ f19 1 f2"/>
                <a:gd name="f31" fmla="*/ f22 1 10542656"/>
                <a:gd name="f32" fmla="*/ f23 1 803180"/>
                <a:gd name="f33" fmla="*/ f24 1 10542656"/>
                <a:gd name="f34" fmla="*/ f25 1 803180"/>
                <a:gd name="f35" fmla="*/ f26 1 10542656"/>
                <a:gd name="f36" fmla="*/ f27 1 10542656"/>
                <a:gd name="f37" fmla="*/ f28 1 803180"/>
                <a:gd name="f38" fmla="*/ f29 1 8031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542656" h="8031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FA3EE"/>
            </a:solidFill>
            <a:ln w="15873" cap="flat">
              <a:solidFill>
                <a:srgbClr val="FFFFFF"/>
              </a:solidFill>
              <a:prstDash val="solid"/>
              <a:miter/>
            </a:ln>
          </p:spPr>
          <p:txBody>
            <a:bodyPr vert="horz" wrap="square" lIns="115406" tIns="115406" rIns="115406" bIns="115406"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w Cen MT"/>
                </a:rPr>
                <a:t>Grupuri de Companii cu capital privat:  Eon si Engie</a:t>
              </a:r>
            </a:p>
          </p:txBody>
        </p:sp>
        <p:sp>
          <p:nvSpPr>
            <p:cNvPr id="6" name="Freeform: Shape 5"/>
            <p:cNvSpPr/>
            <p:nvPr/>
          </p:nvSpPr>
          <p:spPr>
            <a:xfrm>
              <a:off x="824359" y="2415149"/>
              <a:ext cx="10542657" cy="1097956"/>
            </a:xfrm>
            <a:custGeom>
              <a:avLst/>
              <a:gdLst>
                <a:gd name="f0" fmla="val 10800000"/>
                <a:gd name="f1" fmla="val 5400000"/>
                <a:gd name="f2" fmla="val 180"/>
                <a:gd name="f3" fmla="val w"/>
                <a:gd name="f4" fmla="val h"/>
                <a:gd name="f5" fmla="val 0"/>
                <a:gd name="f6" fmla="val 10542656"/>
                <a:gd name="f7" fmla="val 1097961"/>
                <a:gd name="f8" fmla="+- 0 0 -90"/>
                <a:gd name="f9" fmla="*/ f3 1 10542656"/>
                <a:gd name="f10" fmla="*/ f4 1 1097961"/>
                <a:gd name="f11" fmla="+- f7 0 f5"/>
                <a:gd name="f12" fmla="+- f6 0 f5"/>
                <a:gd name="f13" fmla="*/ f8 f0 1"/>
                <a:gd name="f14" fmla="*/ f12 1 10542656"/>
                <a:gd name="f15" fmla="*/ f11 1 1097961"/>
                <a:gd name="f16" fmla="*/ 0 f12 1"/>
                <a:gd name="f17" fmla="*/ 0 f11 1"/>
                <a:gd name="f18" fmla="*/ 10542656 f12 1"/>
                <a:gd name="f19" fmla="*/ 1097961 f11 1"/>
                <a:gd name="f20" fmla="*/ f13 1 f2"/>
                <a:gd name="f21" fmla="*/ f16 1 10542656"/>
                <a:gd name="f22" fmla="*/ f17 1 1097961"/>
                <a:gd name="f23" fmla="*/ f18 1 10542656"/>
                <a:gd name="f24" fmla="*/ f19 1 109796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542656" h="1097961">
                  <a:moveTo>
                    <a:pt x="f5" y="f5"/>
                  </a:moveTo>
                  <a:lnTo>
                    <a:pt x="f6" y="f5"/>
                  </a:lnTo>
                  <a:lnTo>
                    <a:pt x="f6" y="f7"/>
                  </a:lnTo>
                  <a:lnTo>
                    <a:pt x="f5" y="f7"/>
                  </a:lnTo>
                  <a:lnTo>
                    <a:pt x="f5" y="f5"/>
                  </a:lnTo>
                  <a:close/>
                </a:path>
              </a:pathLst>
            </a:custGeom>
            <a:noFill/>
            <a:ln cap="flat">
              <a:noFill/>
              <a:prstDash val="solid"/>
            </a:ln>
          </p:spPr>
          <p:txBody>
            <a:bodyPr vert="horz" wrap="square" lIns="334725" tIns="20317" rIns="113787" bIns="20317" anchor="t" anchorCtr="0" compatLnSpc="1">
              <a:noAutofit/>
            </a:bodyPr>
            <a:lstStyle/>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Tw Cen MT"/>
                </a:rPr>
                <a:t>In anul 2005, cele 2 grupuri mari aveau aprox. 25.000 de angajati</a:t>
              </a:r>
            </a:p>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Tw Cen MT"/>
                </a:rPr>
                <a:t>In prezent sunt aprox. 10.000 de angajati</a:t>
              </a:r>
            </a:p>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Tw Cen MT"/>
                </a:rPr>
                <a:t>Diminuarea nu este oficial legata de Digitalizare dar aceasta a avut un aport major</a:t>
              </a:r>
            </a:p>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Tw Cen MT"/>
                </a:rPr>
                <a:t>Scaderea numericului s-a facut cu evitarea concedierilor colective prin PPV si concedieri individuale </a:t>
              </a:r>
            </a:p>
            <a:p>
              <a:pPr marL="171450" marR="0" lvl="1" indent="-171450" algn="l" defTabSz="800100"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w Cen MT"/>
              </a:endParaRPr>
            </a:p>
          </p:txBody>
        </p:sp>
        <p:sp>
          <p:nvSpPr>
            <p:cNvPr id="7" name="Freeform: Shape 6"/>
            <p:cNvSpPr/>
            <p:nvPr/>
          </p:nvSpPr>
          <p:spPr>
            <a:xfrm>
              <a:off x="824359" y="3891722"/>
              <a:ext cx="10542657" cy="777368"/>
            </a:xfrm>
            <a:custGeom>
              <a:avLst/>
              <a:gdLst>
                <a:gd name="f0" fmla="val 10800000"/>
                <a:gd name="f1" fmla="val 5400000"/>
                <a:gd name="f2" fmla="val 180"/>
                <a:gd name="f3" fmla="val w"/>
                <a:gd name="f4" fmla="val h"/>
                <a:gd name="f5" fmla="val 0"/>
                <a:gd name="f6" fmla="val 10542656"/>
                <a:gd name="f7" fmla="val 777370"/>
                <a:gd name="f8" fmla="val 129564"/>
                <a:gd name="f9" fmla="val 58008"/>
                <a:gd name="f10" fmla="val 10413092"/>
                <a:gd name="f11" fmla="val 10484648"/>
                <a:gd name="f12" fmla="val 647806"/>
                <a:gd name="f13" fmla="val 719362"/>
                <a:gd name="f14" fmla="+- 0 0 -90"/>
                <a:gd name="f15" fmla="*/ f3 1 10542656"/>
                <a:gd name="f16" fmla="*/ f4 1 777370"/>
                <a:gd name="f17" fmla="+- f7 0 f5"/>
                <a:gd name="f18" fmla="+- f6 0 f5"/>
                <a:gd name="f19" fmla="*/ f14 f0 1"/>
                <a:gd name="f20" fmla="*/ f18 1 10542656"/>
                <a:gd name="f21" fmla="*/ f17 1 777370"/>
                <a:gd name="f22" fmla="*/ 0 f18 1"/>
                <a:gd name="f23" fmla="*/ 129564 f17 1"/>
                <a:gd name="f24" fmla="*/ 129564 f18 1"/>
                <a:gd name="f25" fmla="*/ 0 f17 1"/>
                <a:gd name="f26" fmla="*/ 10413092 f18 1"/>
                <a:gd name="f27" fmla="*/ 10542656 f18 1"/>
                <a:gd name="f28" fmla="*/ 647806 f17 1"/>
                <a:gd name="f29" fmla="*/ 777370 f17 1"/>
                <a:gd name="f30" fmla="*/ f19 1 f2"/>
                <a:gd name="f31" fmla="*/ f22 1 10542656"/>
                <a:gd name="f32" fmla="*/ f23 1 777370"/>
                <a:gd name="f33" fmla="*/ f24 1 10542656"/>
                <a:gd name="f34" fmla="*/ f25 1 777370"/>
                <a:gd name="f35" fmla="*/ f26 1 10542656"/>
                <a:gd name="f36" fmla="*/ f27 1 10542656"/>
                <a:gd name="f37" fmla="*/ f28 1 777370"/>
                <a:gd name="f38" fmla="*/ f29 1 77737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0542656" h="77737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2FA3EE"/>
            </a:solidFill>
            <a:ln w="15873" cap="flat">
              <a:solidFill>
                <a:srgbClr val="FFFFFF"/>
              </a:solidFill>
              <a:prstDash val="solid"/>
              <a:miter/>
            </a:ln>
          </p:spPr>
          <p:txBody>
            <a:bodyPr vert="horz" wrap="square" lIns="114144" tIns="114144" rIns="114144" bIns="114144"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US" sz="2000" b="0" i="0" u="none" strike="noStrike" kern="1200" cap="none" spc="0" baseline="0">
                <a:solidFill>
                  <a:srgbClr val="FFFFFF"/>
                </a:solidFill>
                <a:uFillTx/>
                <a:latin typeface="Tw Cen MT"/>
              </a:endParaRPr>
            </a:p>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w Cen MT"/>
                </a:rPr>
                <a:t>Companii cu capital majoritar de stat:  Transgaz si Romgaz</a:t>
              </a:r>
            </a:p>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w Cen MT"/>
                </a:rPr>
                <a:t> </a:t>
              </a:r>
            </a:p>
          </p:txBody>
        </p:sp>
        <p:sp>
          <p:nvSpPr>
            <p:cNvPr id="8" name="Freeform: Shape 7"/>
            <p:cNvSpPr/>
            <p:nvPr/>
          </p:nvSpPr>
          <p:spPr>
            <a:xfrm>
              <a:off x="824359" y="4766264"/>
              <a:ext cx="10542657" cy="1226493"/>
            </a:xfrm>
            <a:custGeom>
              <a:avLst/>
              <a:gdLst>
                <a:gd name="f0" fmla="val 10800000"/>
                <a:gd name="f1" fmla="val 5400000"/>
                <a:gd name="f2" fmla="val 180"/>
                <a:gd name="f3" fmla="val w"/>
                <a:gd name="f4" fmla="val h"/>
                <a:gd name="f5" fmla="val 0"/>
                <a:gd name="f6" fmla="val 10542656"/>
                <a:gd name="f7" fmla="val 1226494"/>
                <a:gd name="f8" fmla="+- 0 0 -90"/>
                <a:gd name="f9" fmla="*/ f3 1 10542656"/>
                <a:gd name="f10" fmla="*/ f4 1 1226494"/>
                <a:gd name="f11" fmla="+- f7 0 f5"/>
                <a:gd name="f12" fmla="+- f6 0 f5"/>
                <a:gd name="f13" fmla="*/ f8 f0 1"/>
                <a:gd name="f14" fmla="*/ f12 1 10542656"/>
                <a:gd name="f15" fmla="*/ f11 1 1226494"/>
                <a:gd name="f16" fmla="*/ 0 f12 1"/>
                <a:gd name="f17" fmla="*/ 0 f11 1"/>
                <a:gd name="f18" fmla="*/ 10542656 f12 1"/>
                <a:gd name="f19" fmla="*/ 1226494 f11 1"/>
                <a:gd name="f20" fmla="*/ f13 1 f2"/>
                <a:gd name="f21" fmla="*/ f16 1 10542656"/>
                <a:gd name="f22" fmla="*/ f17 1 1226494"/>
                <a:gd name="f23" fmla="*/ f18 1 10542656"/>
                <a:gd name="f24" fmla="*/ f19 1 122649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0542656" h="1226494">
                  <a:moveTo>
                    <a:pt x="f5" y="f5"/>
                  </a:moveTo>
                  <a:lnTo>
                    <a:pt x="f6" y="f5"/>
                  </a:lnTo>
                  <a:lnTo>
                    <a:pt x="f6" y="f7"/>
                  </a:lnTo>
                  <a:lnTo>
                    <a:pt x="f5" y="f7"/>
                  </a:lnTo>
                  <a:lnTo>
                    <a:pt x="f5" y="f5"/>
                  </a:lnTo>
                  <a:close/>
                </a:path>
              </a:pathLst>
            </a:custGeom>
            <a:noFill/>
            <a:ln cap="flat">
              <a:noFill/>
              <a:prstDash val="solid"/>
            </a:ln>
          </p:spPr>
          <p:txBody>
            <a:bodyPr vert="horz" wrap="square" lIns="334725" tIns="20317" rIns="113787" bIns="20317" anchor="t" anchorCtr="0" compatLnSpc="1">
              <a:noAutofit/>
            </a:bodyPr>
            <a:lstStyle/>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it-IT" sz="1600" b="0" i="0" u="none" strike="noStrike" kern="1200" cap="none" spc="0" baseline="0">
                  <a:solidFill>
                    <a:srgbClr val="000000"/>
                  </a:solidFill>
                  <a:uFillTx/>
                  <a:latin typeface="Tw Cen MT"/>
                </a:rPr>
                <a:t>In anul 2005, cele 2 grupuri mari aveau aprox. </a:t>
              </a:r>
              <a:r>
                <a:rPr lang="it-IT" sz="1600" b="1" i="0" u="none" strike="noStrike" kern="1200" cap="none" spc="0" baseline="0">
                  <a:solidFill>
                    <a:srgbClr val="000000"/>
                  </a:solidFill>
                  <a:uFillTx/>
                  <a:latin typeface="Tw Cen MT"/>
                </a:rPr>
                <a:t>12.500</a:t>
              </a:r>
              <a:r>
                <a:rPr lang="it-IT" sz="1600" b="0" i="0" u="none" strike="noStrike" kern="1200" cap="none" spc="0" baseline="0">
                  <a:solidFill>
                    <a:srgbClr val="000000"/>
                  </a:solidFill>
                  <a:uFillTx/>
                  <a:latin typeface="Tw Cen MT"/>
                </a:rPr>
                <a:t> de angajati</a:t>
              </a:r>
              <a:endParaRPr lang="en-US" sz="1600" b="0" i="0" u="none" strike="noStrike" kern="1200" cap="none" spc="0" baseline="0">
                <a:solidFill>
                  <a:srgbClr val="000000"/>
                </a:solidFill>
                <a:uFillTx/>
                <a:latin typeface="Tw Cen MT"/>
              </a:endParaRPr>
            </a:p>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Tw Cen MT"/>
                </a:rPr>
                <a:t>In prezent, sunt aprox. </a:t>
              </a:r>
              <a:r>
                <a:rPr lang="en-US" sz="1600" b="1" i="0" u="none" strike="noStrike" kern="1200" cap="none" spc="0" baseline="0">
                  <a:solidFill>
                    <a:srgbClr val="000000"/>
                  </a:solidFill>
                  <a:uFillTx/>
                  <a:latin typeface="Tw Cen MT"/>
                </a:rPr>
                <a:t>10.000</a:t>
              </a:r>
              <a:r>
                <a:rPr lang="en-US" sz="1600" b="0" i="0" u="none" strike="noStrike" kern="1200" cap="none" spc="0" baseline="0">
                  <a:solidFill>
                    <a:srgbClr val="000000"/>
                  </a:solidFill>
                  <a:uFillTx/>
                  <a:latin typeface="Tw Cen MT"/>
                </a:rPr>
                <a:t> de angajati</a:t>
              </a:r>
            </a:p>
            <a:p>
              <a:pPr marL="171450" marR="0" lvl="1" indent="-171450" algn="l" defTabSz="711202"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1600" b="0" i="0" u="none" strike="noStrike" kern="1200" cap="none" spc="0" baseline="0">
                  <a:solidFill>
                    <a:srgbClr val="000000"/>
                  </a:solidFill>
                  <a:uFillTx/>
                  <a:latin typeface="Tw Cen MT"/>
                </a:rPr>
                <a:t>Scaderea numericului s-a facut in mod aproape natural prin pensionari la termen si pensionari anticipate</a:t>
              </a:r>
            </a:p>
            <a:p>
              <a:pPr marL="228600" marR="0" lvl="1" indent="-228600" algn="l" defTabSz="1155701" rtl="0" fontAlgn="auto" hangingPunct="1">
                <a:lnSpc>
                  <a:spcPct val="90000"/>
                </a:lnSpc>
                <a:spcBef>
                  <a:spcPts val="0"/>
                </a:spcBef>
                <a:spcAft>
                  <a:spcPts val="600"/>
                </a:spcAft>
                <a:buSzPct val="100000"/>
                <a:buChar char="•"/>
                <a:tabLst/>
                <a:defRPr sz="1800" b="0" i="0" u="none" strike="noStrike" kern="0" cap="none" spc="0" baseline="0">
                  <a:solidFill>
                    <a:srgbClr val="000000"/>
                  </a:solidFill>
                  <a:uFillTx/>
                </a:defRPr>
              </a:pPr>
              <a:endParaRPr lang="en-US" sz="2600" b="0" i="0" u="none" strike="noStrike" kern="1200" cap="none" spc="0" baseline="0">
                <a:solidFill>
                  <a:srgbClr val="000000"/>
                </a:solidFill>
                <a:uFillTx/>
                <a:latin typeface="Tw Cen MT"/>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Impactul asupra angajatilor</a:t>
            </a:r>
          </a:p>
        </p:txBody>
      </p:sp>
      <p:sp>
        <p:nvSpPr>
          <p:cNvPr id="3" name="Content Placeholder 2"/>
          <p:cNvSpPr txBox="1">
            <a:spLocks noGrp="1"/>
          </p:cNvSpPr>
          <p:nvPr>
            <p:ph idx="1"/>
          </p:nvPr>
        </p:nvSpPr>
        <p:spPr/>
        <p:txBody>
          <a:bodyPr/>
          <a:lstStyle/>
          <a:p>
            <a:pPr lvl="0"/>
            <a:r>
              <a:rPr lang="en-US"/>
              <a:t>Disparitia unor locuri de munca</a:t>
            </a:r>
          </a:p>
          <a:p>
            <a:pPr lvl="0"/>
            <a:r>
              <a:rPr lang="en-US"/>
              <a:t>Necesitatea recalificarii si trainingurilor specifice noilor pozitii</a:t>
            </a:r>
          </a:p>
          <a:p>
            <a:pPr lvl="0"/>
            <a:r>
              <a:rPr lang="en-US"/>
              <a:t>Schimbarea echipelor din care faceau parte</a:t>
            </a:r>
          </a:p>
          <a:p>
            <a:pPr lvl="0"/>
            <a:r>
              <a:rPr lang="en-US"/>
              <a:t>Utilizarea unor instrumente noi</a:t>
            </a:r>
          </a:p>
          <a:p>
            <a:pPr lvl="0"/>
            <a:r>
              <a:rPr lang="en-US"/>
              <a:t>Adaptarea la schimbarile si stresul aparut in companie</a:t>
            </a:r>
          </a:p>
          <a:p>
            <a:pPr lvl="0"/>
            <a:r>
              <a:rPr lang="en-US"/>
              <a:t>Salarizarea</a:t>
            </a:r>
          </a:p>
          <a:p>
            <a:pPr lvl="0"/>
            <a:r>
              <a:rPr lang="en-US"/>
              <a:t>Ccm – necesitatea renegocierii (sporuri)</a:t>
            </a:r>
          </a:p>
          <a:p>
            <a:pPr lvl="0"/>
            <a:endParaRPr lang="en-US"/>
          </a:p>
          <a:p>
            <a:pPr lvl="0"/>
            <a:endParaRPr lang="en-US"/>
          </a:p>
          <a:p>
            <a:pPr lvl="0"/>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Ce trebuie sa avem in vedere?</a:t>
            </a:r>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3052230" y="2366960"/>
            <a:ext cx="6087526" cy="342423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Educartie &amp; competente</a:t>
            </a:r>
          </a:p>
        </p:txBody>
      </p:sp>
      <p:sp>
        <p:nvSpPr>
          <p:cNvPr id="3" name="Content Placeholder 2"/>
          <p:cNvSpPr txBox="1">
            <a:spLocks noGrp="1"/>
          </p:cNvSpPr>
          <p:nvPr>
            <p:ph idx="1"/>
          </p:nvPr>
        </p:nvSpPr>
        <p:spPr/>
        <p:txBody>
          <a:bodyPr/>
          <a:lstStyle/>
          <a:p>
            <a:pPr lvl="0"/>
            <a:r>
              <a:rPr lang="en-US"/>
              <a:t>Peste 35% dintre abilitățile și competențele căutate acum se vor schimba</a:t>
            </a:r>
          </a:p>
          <a:p>
            <a:pPr lvl="0"/>
            <a:r>
              <a:rPr lang="en-US"/>
              <a:t>Este posibil ca elevii care intră în acest moment în sistemul educațional să se pregătească pentru meserii care nu vor mai exista și vor dobândi competențe care nu vor mai fi de actualitate până își încheie ei studiile. </a:t>
            </a:r>
          </a:p>
          <a:p>
            <a:pPr lvl="0"/>
            <a:r>
              <a:rPr lang="en-US"/>
              <a:t>65% dintre elevii de azi vor avea job-uri care încă nu există. </a:t>
            </a:r>
          </a:p>
          <a:p>
            <a:pPr lvl="0"/>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1722235" y="959123"/>
            <a:ext cx="8534396" cy="4800600"/>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Ce punem in loc ?</a:t>
            </a:r>
          </a:p>
        </p:txBody>
      </p:sp>
      <p:sp>
        <p:nvSpPr>
          <p:cNvPr id="3" name="Content Placeholder 2"/>
          <p:cNvSpPr txBox="1">
            <a:spLocks noGrp="1"/>
          </p:cNvSpPr>
          <p:nvPr>
            <p:ph idx="1"/>
          </p:nvPr>
        </p:nvSpPr>
        <p:spPr/>
        <p:txBody>
          <a:bodyPr/>
          <a:lstStyle/>
          <a:p>
            <a:endParaRPr lang="en-GB"/>
          </a:p>
        </p:txBody>
      </p:sp>
      <p:sp>
        <p:nvSpPr>
          <p:cNvPr id="4" name="Rectangle 3"/>
          <p:cNvSpPr/>
          <p:nvPr/>
        </p:nvSpPr>
        <p:spPr>
          <a:xfrm>
            <a:off x="1605165" y="2690338"/>
            <a:ext cx="9109216" cy="224677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FF0000"/>
                </a:solidFill>
                <a:uFillTx/>
                <a:latin typeface="Tw Cen MT"/>
              </a:rPr>
              <a:t>Vor rămâne numeroase locuri de muncă ce vor continua să necesite aptitudini umane unice pe care inteligența artificială și mașinile nu le pot replica, cum ar fi creativitatea, gândirea abstractă sau comunicarea complexă.</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Slide Number Placeholder 1"/>
          <p:cNvSpPr txBox="1"/>
          <p:nvPr/>
        </p:nvSpPr>
        <p:spPr>
          <a:xfrm>
            <a:off x="10514008" y="5883277"/>
            <a:ext cx="764218" cy="365129"/>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2F0C152-06E8-433A-83E7-8B4AE34D33C0}" type="slidenum">
              <a:t>19</a:t>
            </a:fld>
            <a:endParaRPr lang="en-GB" sz="1000" b="0" i="0" u="none" strike="noStrike" kern="1200" cap="none" spc="0" baseline="0">
              <a:solidFill>
                <a:srgbClr val="000000"/>
              </a:solidFill>
              <a:uFillTx/>
              <a:latin typeface="Tw Cen MT"/>
            </a:endParaRPr>
          </a:p>
        </p:txBody>
      </p:sp>
      <p:pic>
        <p:nvPicPr>
          <p:cNvPr id="3" name="Picture 5">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227088" y="4279199"/>
            <a:ext cx="1918136" cy="1918136"/>
          </a:xfrm>
          <a:prstGeom prst="rect">
            <a:avLst/>
          </a:prstGeom>
          <a:noFill/>
          <a:ln cap="flat">
            <a:noFill/>
          </a:ln>
        </p:spPr>
      </p:pic>
      <p:pic>
        <p:nvPicPr>
          <p:cNvPr id="4" name="Picture 8">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8642607" y="1503758"/>
            <a:ext cx="1918136" cy="1918136"/>
          </a:xfrm>
          <a:prstGeom prst="rect">
            <a:avLst/>
          </a:prstGeom>
          <a:noFill/>
          <a:ln cap="flat">
            <a:noFill/>
          </a:ln>
        </p:spPr>
      </p:pic>
      <p:pic>
        <p:nvPicPr>
          <p:cNvPr id="5" name="Picture 9">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292285" y="1707678"/>
            <a:ext cx="1918136" cy="1918136"/>
          </a:xfrm>
          <a:prstGeom prst="rect">
            <a:avLst/>
          </a:prstGeom>
          <a:noFill/>
          <a:ln cap="flat">
            <a:noFill/>
          </a:ln>
        </p:spPr>
      </p:pic>
      <p:pic>
        <p:nvPicPr>
          <p:cNvPr id="6" name="Picture 10">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5066800" y="4518507"/>
            <a:ext cx="1918136" cy="1918136"/>
          </a:xfrm>
          <a:prstGeom prst="rect">
            <a:avLst/>
          </a:prstGeom>
          <a:noFill/>
          <a:ln cap="flat">
            <a:noFill/>
          </a:ln>
        </p:spPr>
      </p:pic>
      <p:pic>
        <p:nvPicPr>
          <p:cNvPr id="7" name="Picture 11">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581802" y="3114199"/>
            <a:ext cx="1918136" cy="1918136"/>
          </a:xfrm>
          <a:prstGeom prst="rect">
            <a:avLst/>
          </a:prstGeom>
          <a:noFill/>
          <a:ln cap="flat">
            <a:noFill/>
          </a:ln>
        </p:spPr>
      </p:pic>
      <p:pic>
        <p:nvPicPr>
          <p:cNvPr id="8" name="Picture 12">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6437074" y="1978807"/>
            <a:ext cx="2290572" cy="2290572"/>
          </a:xfrm>
          <a:prstGeom prst="rect">
            <a:avLst/>
          </a:prstGeom>
          <a:noFill/>
          <a:ln cap="flat">
            <a:noFill/>
          </a:ln>
        </p:spPr>
      </p:pic>
      <p:pic>
        <p:nvPicPr>
          <p:cNvPr id="9" name="Picture 14">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3223552" y="5289611"/>
            <a:ext cx="1399297" cy="1399297"/>
          </a:xfrm>
          <a:prstGeom prst="rect">
            <a:avLst/>
          </a:prstGeom>
          <a:noFill/>
          <a:ln cap="flat">
            <a:noFill/>
          </a:ln>
        </p:spPr>
      </p:pic>
      <p:pic>
        <p:nvPicPr>
          <p:cNvPr id="10" name="Picture 16">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1943941" y="1752749"/>
            <a:ext cx="2208321" cy="2208321"/>
          </a:xfrm>
          <a:prstGeom prst="rect">
            <a:avLst/>
          </a:prstGeom>
          <a:noFill/>
          <a:ln cap="flat">
            <a:noFill/>
          </a:ln>
        </p:spPr>
      </p:pic>
      <p:pic>
        <p:nvPicPr>
          <p:cNvPr id="11" name="Picture 17">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7928798" y="4883124"/>
            <a:ext cx="2208321" cy="2208321"/>
          </a:xfrm>
          <a:prstGeom prst="rect">
            <a:avLst/>
          </a:prstGeom>
          <a:noFill/>
          <a:ln cap="flat">
            <a:noFill/>
          </a:ln>
        </p:spPr>
      </p:pic>
      <p:pic>
        <p:nvPicPr>
          <p:cNvPr id="12" name="Picture 18">
            <a:extLst>
              <a:ext uri="{FF2B5EF4-FFF2-40B4-BE49-F238E27FC236}">
                <a16:creationId xmlns:a16="http://schemas.microsoft.com/office/drawing/2014/main" id="{00000000-0000-0000-0000-000000000000}"/>
              </a:ext>
            </a:extLst>
          </p:cNvPr>
          <p:cNvPicPr>
            <a:picLocks noChangeAspect="1"/>
          </p:cNvPicPr>
          <p:nvPr/>
        </p:nvPicPr>
        <p:blipFill>
          <a:blip r:embed="rId7"/>
          <a:stretch>
            <a:fillRect/>
          </a:stretch>
        </p:blipFill>
        <p:spPr>
          <a:xfrm>
            <a:off x="6854104" y="4030172"/>
            <a:ext cx="1694767" cy="1694767"/>
          </a:xfrm>
          <a:prstGeom prst="rect">
            <a:avLst/>
          </a:prstGeom>
          <a:noFill/>
          <a:ln cap="flat">
            <a:noFill/>
          </a:ln>
        </p:spPr>
      </p:pic>
      <p:pic>
        <p:nvPicPr>
          <p:cNvPr id="13" name="Picture 19">
            <a:extLst>
              <a:ext uri="{FF2B5EF4-FFF2-40B4-BE49-F238E27FC236}">
                <a16:creationId xmlns:a16="http://schemas.microsoft.com/office/drawing/2014/main" id="{00000000-0000-0000-0000-000000000000}"/>
              </a:ext>
            </a:extLst>
          </p:cNvPr>
          <p:cNvPicPr>
            <a:picLocks noChangeAspect="1"/>
          </p:cNvPicPr>
          <p:nvPr/>
        </p:nvPicPr>
        <p:blipFill>
          <a:blip r:embed="rId6"/>
          <a:stretch>
            <a:fillRect/>
          </a:stretch>
        </p:blipFill>
        <p:spPr>
          <a:xfrm>
            <a:off x="7995257" y="2941780"/>
            <a:ext cx="2208321" cy="2208321"/>
          </a:xfrm>
          <a:prstGeom prst="rect">
            <a:avLst/>
          </a:prstGeom>
          <a:noFill/>
          <a:ln cap="flat">
            <a:noFill/>
          </a:ln>
        </p:spPr>
      </p:pic>
      <p:pic>
        <p:nvPicPr>
          <p:cNvPr id="14" name="Picture 20">
            <a:extLst>
              <a:ext uri="{FF2B5EF4-FFF2-40B4-BE49-F238E27FC236}">
                <a16:creationId xmlns:a16="http://schemas.microsoft.com/office/drawing/2014/main" id="{00000000-0000-0000-0000-000000000000}"/>
              </a:ext>
            </a:extLst>
          </p:cNvPr>
          <p:cNvPicPr>
            <a:picLocks noChangeAspect="1"/>
          </p:cNvPicPr>
          <p:nvPr/>
        </p:nvPicPr>
        <p:blipFill>
          <a:blip r:embed="rId8"/>
          <a:stretch>
            <a:fillRect/>
          </a:stretch>
        </p:blipFill>
        <p:spPr>
          <a:xfrm>
            <a:off x="3751801" y="4004943"/>
            <a:ext cx="1504069" cy="1504069"/>
          </a:xfrm>
          <a:prstGeom prst="rect">
            <a:avLst/>
          </a:prstGeom>
          <a:noFill/>
          <a:ln cap="flat">
            <a:noFill/>
          </a:ln>
        </p:spPr>
      </p:pic>
      <p:pic>
        <p:nvPicPr>
          <p:cNvPr id="15" name="Picture 21">
            <a:extLst>
              <a:ext uri="{FF2B5EF4-FFF2-40B4-BE49-F238E27FC236}">
                <a16:creationId xmlns:a16="http://schemas.microsoft.com/office/drawing/2014/main" id="{00000000-0000-0000-0000-000000000000}"/>
              </a:ext>
            </a:extLst>
          </p:cNvPr>
          <p:cNvPicPr>
            <a:picLocks noChangeAspect="1"/>
          </p:cNvPicPr>
          <p:nvPr/>
        </p:nvPicPr>
        <p:blipFill>
          <a:blip r:embed="rId9"/>
          <a:stretch>
            <a:fillRect/>
          </a:stretch>
        </p:blipFill>
        <p:spPr>
          <a:xfrm>
            <a:off x="3633478" y="2823804"/>
            <a:ext cx="1848715" cy="1848715"/>
          </a:xfrm>
          <a:prstGeom prst="rect">
            <a:avLst/>
          </a:prstGeom>
          <a:noFill/>
          <a:ln cap="flat">
            <a:noFill/>
          </a:ln>
        </p:spPr>
      </p:pic>
      <p:sp>
        <p:nvSpPr>
          <p:cNvPr id="16" name="TextBox 22"/>
          <p:cNvSpPr txBox="1"/>
          <p:nvPr/>
        </p:nvSpPr>
        <p:spPr>
          <a:xfrm>
            <a:off x="1414284" y="707654"/>
            <a:ext cx="10045570" cy="66678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733" b="1" i="0" u="none" strike="noStrike" kern="1200" cap="none" spc="0" baseline="0">
                <a:solidFill>
                  <a:srgbClr val="FF0000"/>
                </a:solidFill>
                <a:uFillTx/>
                <a:latin typeface="EON Brix Sans Black"/>
              </a:rPr>
              <a:t>Incluziunea este despre cum ne simtim </a:t>
            </a:r>
          </a:p>
        </p:txBody>
      </p:sp>
      <p:pic>
        <p:nvPicPr>
          <p:cNvPr id="17" name="Picture 3">
            <a:extLst>
              <a:ext uri="{FF2B5EF4-FFF2-40B4-BE49-F238E27FC236}">
                <a16:creationId xmlns:a16="http://schemas.microsoft.com/office/drawing/2014/main" id="{00000000-0000-0000-0000-000000000000}"/>
              </a:ext>
            </a:extLst>
          </p:cNvPr>
          <p:cNvPicPr>
            <a:picLocks noChangeAspect="1"/>
          </p:cNvPicPr>
          <p:nvPr/>
        </p:nvPicPr>
        <p:blipFill>
          <a:blip r:embed="rId10"/>
          <a:stretch>
            <a:fillRect/>
          </a:stretch>
        </p:blipFill>
        <p:spPr>
          <a:xfrm flipH="1">
            <a:off x="5616098" y="3457922"/>
            <a:ext cx="1498500" cy="1419633"/>
          </a:xfrm>
          <a:prstGeom prst="rect">
            <a:avLst/>
          </a:prstGeom>
          <a:noFill/>
          <a:ln cap="flat">
            <a:noFill/>
          </a:ln>
        </p:spPr>
      </p:pic>
      <p:pic>
        <p:nvPicPr>
          <p:cNvPr id="18" name="Picture 40">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9552032" y="4325633"/>
            <a:ext cx="1399297" cy="139929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1+#ppt_w/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ppt_x</p:attrName>
                                        </p:attrNameLst>
                                      </p:cBhvr>
                                      <p:tavLst>
                                        <p:tav tm="0">
                                          <p:val>
                                            <p:strVal val="1+#ppt_w/2"/>
                                          </p:val>
                                        </p:tav>
                                        <p:tav tm="100000">
                                          <p:val>
                                            <p:strVal val="#ppt_x"/>
                                          </p:val>
                                        </p:tav>
                                      </p:tavLst>
                                    </p:anim>
                                    <p:anim calcmode="lin" valueType="num">
                                      <p:cBhvr>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500" fill="hold"/>
                                        <p:tgtEl>
                                          <p:spTgt spid="13"/>
                                        </p:tgtEl>
                                        <p:attrNameLst>
                                          <p:attrName>ppt_x</p:attrName>
                                        </p:attrNameLst>
                                      </p:cBhvr>
                                      <p:tavLst>
                                        <p:tav tm="0">
                                          <p:val>
                                            <p:strVal val="1+#ppt_w/2"/>
                                          </p:val>
                                        </p:tav>
                                        <p:tav tm="100000">
                                          <p:val>
                                            <p:strVal val="#ppt_x"/>
                                          </p:val>
                                        </p:tav>
                                      </p:tavLst>
                                    </p:anim>
                                    <p:anim calcmode="lin" valueType="num">
                                      <p:cBhvr>
                                        <p:cTn id="16" dur="1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1+#ppt_w/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1+#ppt_w/2"/>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ppt_x</p:attrName>
                                        </p:attrNameLst>
                                      </p:cBhvr>
                                      <p:tavLst>
                                        <p:tav tm="0">
                                          <p:val>
                                            <p:strVal val="1+#ppt_w/2"/>
                                          </p:val>
                                        </p:tav>
                                        <p:tav tm="100000">
                                          <p:val>
                                            <p:strVal val="#ppt_x"/>
                                          </p:val>
                                        </p:tav>
                                      </p:tavLst>
                                    </p:anim>
                                    <p:anim calcmode="lin" valueType="num">
                                      <p:cBhvr>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1+#ppt_w/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1+#ppt_w/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ppt_x</p:attrName>
                                        </p:attrNameLst>
                                      </p:cBhvr>
                                      <p:tavLst>
                                        <p:tav tm="0">
                                          <p:val>
                                            <p:strVal val="1+#ppt_w/2"/>
                                          </p:val>
                                        </p:tav>
                                        <p:tav tm="100000">
                                          <p:val>
                                            <p:strVal val="#ppt_x"/>
                                          </p:val>
                                        </p:tav>
                                      </p:tavLst>
                                    </p:anim>
                                    <p:anim calcmode="lin" valueType="num">
                                      <p:cBhvr>
                                        <p:cTn id="40" dur="1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ppt_x</p:attrName>
                                        </p:attrNameLst>
                                      </p:cBhvr>
                                      <p:tavLst>
                                        <p:tav tm="0">
                                          <p:val>
                                            <p:strVal val="1+#ppt_w/2"/>
                                          </p:val>
                                        </p:tav>
                                        <p:tav tm="100000">
                                          <p:val>
                                            <p:strVal val="#ppt_x"/>
                                          </p:val>
                                        </p:tav>
                                      </p:tavLst>
                                    </p:anim>
                                    <p:anim calcmode="lin" valueType="num">
                                      <p:cBhvr>
                                        <p:cTn id="44" dur="10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ppt_x</p:attrName>
                                        </p:attrNameLst>
                                      </p:cBhvr>
                                      <p:tavLst>
                                        <p:tav tm="0">
                                          <p:val>
                                            <p:strVal val="1+#ppt_w/2"/>
                                          </p:val>
                                        </p:tav>
                                        <p:tav tm="100000">
                                          <p:val>
                                            <p:strVal val="#ppt_x"/>
                                          </p:val>
                                        </p:tav>
                                      </p:tavLst>
                                    </p:anim>
                                    <p:anim calcmode="lin" valueType="num">
                                      <p:cBhvr>
                                        <p:cTn id="48" dur="1000" fill="hold"/>
                                        <p:tgtEl>
                                          <p:spTgt spid="5"/>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ppt_x</p:attrName>
                                        </p:attrNameLst>
                                      </p:cBhvr>
                                      <p:tavLst>
                                        <p:tav tm="0">
                                          <p:val>
                                            <p:strVal val="1+#ppt_w/2"/>
                                          </p:val>
                                        </p:tav>
                                        <p:tav tm="100000">
                                          <p:val>
                                            <p:strVal val="#ppt_x"/>
                                          </p:val>
                                        </p:tav>
                                      </p:tavLst>
                                    </p:anim>
                                    <p:anim calcmode="lin" valueType="num">
                                      <p:cBhvr>
                                        <p:cTn id="52" dur="1000" fill="hold"/>
                                        <p:tgtEl>
                                          <p:spTgt spid="1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ppt_x</p:attrName>
                                        </p:attrNameLst>
                                      </p:cBhvr>
                                      <p:tavLst>
                                        <p:tav tm="0">
                                          <p:val>
                                            <p:strVal val="1+#ppt_w/2"/>
                                          </p:val>
                                        </p:tav>
                                        <p:tav tm="100000">
                                          <p:val>
                                            <p:strVal val="#ppt_x"/>
                                          </p:val>
                                        </p:tav>
                                      </p:tavLst>
                                    </p:anim>
                                    <p:anim calcmode="lin" valueType="num">
                                      <p:cBhvr>
                                        <p:cTn id="56" dur="1000" fill="hold"/>
                                        <p:tgtEl>
                                          <p:spTgt spid="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1000" fill="hold"/>
                                        <p:tgtEl>
                                          <p:spTgt spid="3"/>
                                        </p:tgtEl>
                                        <p:attrNameLst>
                                          <p:attrName>ppt_x</p:attrName>
                                        </p:attrNameLst>
                                      </p:cBhvr>
                                      <p:tavLst>
                                        <p:tav tm="0">
                                          <p:val>
                                            <p:strVal val="1+#ppt_w/2"/>
                                          </p:val>
                                        </p:tav>
                                        <p:tav tm="100000">
                                          <p:val>
                                            <p:strVal val="#ppt_x"/>
                                          </p:val>
                                        </p:tav>
                                      </p:tavLst>
                                    </p:anim>
                                    <p:anim calcmode="lin" valueType="num">
                                      <p:cBhvr>
                                        <p:cTn id="6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500" fill="hold"/>
                                        <p:tgtEl>
                                          <p:spTgt spid="17"/>
                                        </p:tgtEl>
                                        <p:attrNameLst>
                                          <p:attrName>ppt_x</p:attrName>
                                        </p:attrNameLst>
                                      </p:cBhvr>
                                      <p:tavLst>
                                        <p:tav tm="0">
                                          <p:val>
                                            <p:strVal val="0-#ppt_w/2"/>
                                          </p:val>
                                        </p:tav>
                                        <p:tav tm="100000">
                                          <p:val>
                                            <p:strVal val="#ppt_x"/>
                                          </p:val>
                                        </p:tav>
                                      </p:tavLst>
                                    </p:anim>
                                    <p:anim calcmode="lin" valueType="num">
                                      <p:cBhvr>
                                        <p:cTn id="66" dur="1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sp>
        <p:nvSpPr>
          <p:cNvPr id="3" name="Content Placeholder 2"/>
          <p:cNvSpPr txBox="1">
            <a:spLocks noGrp="1"/>
          </p:cNvSpPr>
          <p:nvPr>
            <p:ph idx="1"/>
          </p:nvPr>
        </p:nvSpPr>
        <p:spPr>
          <a:xfrm>
            <a:off x="913778" y="1818860"/>
            <a:ext cx="10363827" cy="3972336"/>
          </a:xfrm>
        </p:spPr>
        <p:txBody>
          <a:bodyPr/>
          <a:lstStyle/>
          <a:p>
            <a:pPr lvl="0"/>
            <a:endParaRPr lang="en-US"/>
          </a:p>
          <a:p>
            <a:pPr lvl="0"/>
            <a:r>
              <a:rPr lang="en-US"/>
              <a:t>Un robot poate face munca a 140 de angajati umani</a:t>
            </a:r>
          </a:p>
          <a:p>
            <a:pPr lvl="0"/>
            <a:r>
              <a:rPr lang="en-US"/>
              <a:t>Până în 2025, a patra revoluție industrială va aduce dezvoltări uimitoare în inteligența artificială, robotică și transport autonom</a:t>
            </a:r>
          </a:p>
          <a:p>
            <a:pPr lvl="0"/>
            <a:r>
              <a:rPr lang="en-US"/>
              <a:t>Federația Internațională de Robotică: in 2018 existau peste 1,3 milioane de roboți noi la nivel global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p:cNvSpPr txBox="1">
            <a:spLocks noGrp="1"/>
          </p:cNvSpPr>
          <p:nvPr>
            <p:ph type="title"/>
          </p:nvPr>
        </p:nvSpPr>
        <p:spPr>
          <a:xfrm>
            <a:off x="526145" y="1569000"/>
            <a:ext cx="10364449" cy="1596176"/>
          </a:xfrm>
        </p:spPr>
        <p:txBody>
          <a:bodyPr/>
          <a:lstStyle/>
          <a:p>
            <a:pPr lvl="0"/>
            <a:r>
              <a:rPr lang="en-US" sz="4800">
                <a:solidFill>
                  <a:srgbClr val="FF0000"/>
                </a:solidFill>
              </a:rPr>
              <a:t>Q &amp; A</a:t>
            </a:r>
          </a:p>
        </p:txBody>
      </p:sp>
      <p:sp>
        <p:nvSpPr>
          <p:cNvPr id="3" name="Content Placeholder 2"/>
          <p:cNvSpPr txBox="1">
            <a:spLocks noGrp="1"/>
          </p:cNvSpPr>
          <p:nvPr>
            <p:ph idx="1"/>
          </p:nvPr>
        </p:nvSpPr>
        <p:spPr/>
        <p:txBody>
          <a:bodyPr anchorCtr="1"/>
          <a:lstStyle/>
          <a:p>
            <a:pPr marL="0" lvl="0" indent="0" algn="ctr">
              <a:buNone/>
            </a:pPr>
            <a:endParaRPr lang="en-US"/>
          </a:p>
          <a:p>
            <a:pPr marL="0" lvl="0" indent="0" algn="ctr">
              <a:buNone/>
            </a:pPr>
            <a:endParaRPr lang="en-US"/>
          </a:p>
          <a:p>
            <a:pPr marL="0" lvl="0" indent="0" algn="ctr">
              <a:buNone/>
            </a:pPr>
            <a:endParaRPr lang="en-US"/>
          </a:p>
          <a:p>
            <a:pPr marL="0" lvl="0" indent="0" algn="ctr">
              <a:buNone/>
            </a:pPr>
            <a:endParaRPr lang="en-US"/>
          </a:p>
          <a:p>
            <a:pPr marL="0" lvl="0" indent="0" algn="ctr">
              <a:buNone/>
            </a:pPr>
            <a:endParaRPr lang="en-US"/>
          </a:p>
          <a:p>
            <a:pPr marL="0" lvl="0" indent="0" algn="ctr">
              <a:buNone/>
            </a:pPr>
            <a:r>
              <a:rPr lang="en-US"/>
              <a:t>                                                                                    Va multumesc!</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it-IT"/>
              <a:t>Impactul AI până în 2027</a:t>
            </a:r>
            <a:endParaRPr lang="en-US"/>
          </a:p>
        </p:txBody>
      </p:sp>
      <p:grpSp>
        <p:nvGrpSpPr>
          <p:cNvPr id="3" name="Content Placeholder 3"/>
          <p:cNvGrpSpPr/>
          <p:nvPr/>
        </p:nvGrpSpPr>
        <p:grpSpPr>
          <a:xfrm>
            <a:off x="1108225" y="2520735"/>
            <a:ext cx="8555492" cy="3076645"/>
            <a:chOff x="1108225" y="2520735"/>
            <a:chExt cx="8555492" cy="3076645"/>
          </a:xfrm>
        </p:grpSpPr>
        <p:sp>
          <p:nvSpPr>
            <p:cNvPr id="4" name="Freeform: Shape 3"/>
            <p:cNvSpPr/>
            <p:nvPr/>
          </p:nvSpPr>
          <p:spPr>
            <a:xfrm>
              <a:off x="2728578" y="4172233"/>
              <a:ext cx="2136651" cy="1425147"/>
            </a:xfrm>
            <a:custGeom>
              <a:avLst/>
              <a:gdLst>
                <a:gd name="f0" fmla="val 10800000"/>
                <a:gd name="f1" fmla="val 5400000"/>
                <a:gd name="f2" fmla="val 180"/>
                <a:gd name="f3" fmla="val w"/>
                <a:gd name="f4" fmla="val h"/>
                <a:gd name="f5" fmla="val 0"/>
                <a:gd name="f6" fmla="val 2136650"/>
                <a:gd name="f7" fmla="val 1425146"/>
                <a:gd name="f8" fmla="+- 0 0 -90"/>
                <a:gd name="f9" fmla="*/ f3 1 2136650"/>
                <a:gd name="f10" fmla="*/ f4 1 1425146"/>
                <a:gd name="f11" fmla="+- f7 0 f5"/>
                <a:gd name="f12" fmla="+- f6 0 f5"/>
                <a:gd name="f13" fmla="*/ f8 f0 1"/>
                <a:gd name="f14" fmla="*/ f12 1 2136650"/>
                <a:gd name="f15" fmla="*/ f11 1 1425146"/>
                <a:gd name="f16" fmla="*/ 0 f12 1"/>
                <a:gd name="f17" fmla="*/ 0 f11 1"/>
                <a:gd name="f18" fmla="*/ 2136650 f12 1"/>
                <a:gd name="f19" fmla="*/ 1425146 f11 1"/>
                <a:gd name="f20" fmla="*/ f13 1 f2"/>
                <a:gd name="f21" fmla="*/ f16 1 2136650"/>
                <a:gd name="f22" fmla="*/ f17 1 1425146"/>
                <a:gd name="f23" fmla="*/ f18 1 2136650"/>
                <a:gd name="f24" fmla="*/ f19 1 142514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36650" h="1425146">
                  <a:moveTo>
                    <a:pt x="f5" y="f5"/>
                  </a:moveTo>
                  <a:lnTo>
                    <a:pt x="f6" y="f5"/>
                  </a:lnTo>
                  <a:lnTo>
                    <a:pt x="f6" y="f7"/>
                  </a:lnTo>
                  <a:lnTo>
                    <a:pt x="f5" y="f7"/>
                  </a:lnTo>
                  <a:lnTo>
                    <a:pt x="f5" y="f5"/>
                  </a:lnTo>
                  <a:close/>
                </a:path>
              </a:pathLst>
            </a:custGeom>
            <a:blipFill>
              <a:blip r:embed="rId2">
                <a:alphaModFix/>
              </a:blip>
              <a:stretch>
                <a:fillRect/>
              </a:stretch>
            </a:blipFill>
            <a:ln w="34920" cap="flat">
              <a:solidFill>
                <a:srgbClr val="DBDBD9">
                  <a:alpha val="90000"/>
                </a:srgbClr>
              </a:solidFill>
              <a:prstDash val="solid"/>
              <a:miter/>
            </a:ln>
          </p:spPr>
          <p:txBody>
            <a:bodyPr vert="horz" wrap="square" lIns="341866" tIns="120901" rIns="120901" bIns="120901"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Franklin Gothic Book"/>
              </a:endParaRPr>
            </a:p>
          </p:txBody>
        </p:sp>
        <p:sp>
          <p:nvSpPr>
            <p:cNvPr id="5" name="Freeform: Shape 4"/>
            <p:cNvSpPr/>
            <p:nvPr/>
          </p:nvSpPr>
          <p:spPr>
            <a:xfrm>
              <a:off x="2713646" y="2624620"/>
              <a:ext cx="2136651" cy="1425147"/>
            </a:xfrm>
            <a:custGeom>
              <a:avLst/>
              <a:gdLst>
                <a:gd name="f0" fmla="val 10800000"/>
                <a:gd name="f1" fmla="val 5400000"/>
                <a:gd name="f2" fmla="val 180"/>
                <a:gd name="f3" fmla="val w"/>
                <a:gd name="f4" fmla="val h"/>
                <a:gd name="f5" fmla="val 0"/>
                <a:gd name="f6" fmla="val 2136650"/>
                <a:gd name="f7" fmla="val 1425146"/>
                <a:gd name="f8" fmla="+- 0 0 -90"/>
                <a:gd name="f9" fmla="*/ f3 1 2136650"/>
                <a:gd name="f10" fmla="*/ f4 1 1425146"/>
                <a:gd name="f11" fmla="+- f7 0 f5"/>
                <a:gd name="f12" fmla="+- f6 0 f5"/>
                <a:gd name="f13" fmla="*/ f8 f0 1"/>
                <a:gd name="f14" fmla="*/ f12 1 2136650"/>
                <a:gd name="f15" fmla="*/ f11 1 1425146"/>
                <a:gd name="f16" fmla="*/ 0 f12 1"/>
                <a:gd name="f17" fmla="*/ 0 f11 1"/>
                <a:gd name="f18" fmla="*/ 2136650 f12 1"/>
                <a:gd name="f19" fmla="*/ 1425146 f11 1"/>
                <a:gd name="f20" fmla="*/ f13 1 f2"/>
                <a:gd name="f21" fmla="*/ f16 1 2136650"/>
                <a:gd name="f22" fmla="*/ f17 1 1425146"/>
                <a:gd name="f23" fmla="*/ f18 1 2136650"/>
                <a:gd name="f24" fmla="*/ f19 1 142514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36650" h="1425146">
                  <a:moveTo>
                    <a:pt x="f5" y="f5"/>
                  </a:moveTo>
                  <a:lnTo>
                    <a:pt x="f6" y="f5"/>
                  </a:lnTo>
                  <a:lnTo>
                    <a:pt x="f6" y="f7"/>
                  </a:lnTo>
                  <a:lnTo>
                    <a:pt x="f5" y="f7"/>
                  </a:lnTo>
                  <a:lnTo>
                    <a:pt x="f5" y="f5"/>
                  </a:lnTo>
                  <a:close/>
                </a:path>
              </a:pathLst>
            </a:custGeom>
            <a:solidFill>
              <a:srgbClr val="DBDBD9">
                <a:alpha val="90000"/>
              </a:srgbClr>
            </a:solidFill>
            <a:ln w="34920" cap="flat">
              <a:solidFill>
                <a:srgbClr val="DBDBD9">
                  <a:alpha val="90000"/>
                </a:srgbClr>
              </a:solidFill>
              <a:prstDash val="solid"/>
              <a:miter/>
            </a:ln>
          </p:spPr>
          <p:txBody>
            <a:bodyPr vert="horz" wrap="square" lIns="341866" tIns="120901" rIns="120901" bIns="120901"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Franklin Gothic Book"/>
                </a:rPr>
                <a:t>Vor dispărea 24,7 milioane de locuri de muncă </a:t>
              </a:r>
            </a:p>
          </p:txBody>
        </p:sp>
        <p:sp>
          <p:nvSpPr>
            <p:cNvPr id="6" name="Freeform: Shape 5"/>
            <p:cNvSpPr/>
            <p:nvPr/>
          </p:nvSpPr>
          <p:spPr>
            <a:xfrm>
              <a:off x="1108225" y="2520735"/>
              <a:ext cx="1424434" cy="1424434"/>
            </a:xfrm>
            <a:custGeom>
              <a:avLst/>
              <a:gdLst>
                <a:gd name="f0" fmla="val 10800000"/>
                <a:gd name="f1" fmla="val 5400000"/>
                <a:gd name="f2" fmla="val 180"/>
                <a:gd name="f3" fmla="val w"/>
                <a:gd name="f4" fmla="val h"/>
                <a:gd name="f5" fmla="val 0"/>
                <a:gd name="f6" fmla="val 1424433"/>
                <a:gd name="f7" fmla="val 712217"/>
                <a:gd name="f8" fmla="val 318870"/>
                <a:gd name="f9" fmla="val 1105564"/>
                <a:gd name="f10" fmla="val 1424434"/>
                <a:gd name="f11" fmla="+- 0 0 -90"/>
                <a:gd name="f12" fmla="*/ f3 1 1424433"/>
                <a:gd name="f13" fmla="*/ f4 1 1424433"/>
                <a:gd name="f14" fmla="+- f6 0 f5"/>
                <a:gd name="f15" fmla="*/ f11 f0 1"/>
                <a:gd name="f16" fmla="*/ f14 1 1424433"/>
                <a:gd name="f17" fmla="*/ 0 f14 1"/>
                <a:gd name="f18" fmla="*/ 712217 f14 1"/>
                <a:gd name="f19" fmla="*/ 1424434 f14 1"/>
                <a:gd name="f20" fmla="*/ f15 1 f2"/>
                <a:gd name="f21" fmla="*/ f17 1 1424433"/>
                <a:gd name="f22" fmla="*/ f18 1 1424433"/>
                <a:gd name="f23" fmla="*/ f19 1 142443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1424433" h="142443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8C8D86"/>
            </a:solidFill>
            <a:ln w="34920" cap="flat">
              <a:solidFill>
                <a:srgbClr val="FFFFFF"/>
              </a:solidFill>
              <a:prstDash val="solid"/>
              <a:miter/>
            </a:ln>
          </p:spPr>
          <p:txBody>
            <a:bodyPr vert="horz" wrap="square" lIns="208602" tIns="208602" rIns="208602" bIns="208602"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en-US" sz="6500" b="0" i="0" u="none" strike="noStrike" kern="1200" cap="none" spc="0" baseline="0">
                <a:solidFill>
                  <a:srgbClr val="FFFFFF"/>
                </a:solidFill>
                <a:uFillTx/>
                <a:latin typeface="Franklin Gothic Book"/>
              </a:endParaRPr>
            </a:p>
          </p:txBody>
        </p:sp>
        <p:sp>
          <p:nvSpPr>
            <p:cNvPr id="7" name="Freeform: Shape 6"/>
            <p:cNvSpPr/>
            <p:nvPr/>
          </p:nvSpPr>
          <p:spPr>
            <a:xfrm>
              <a:off x="7501380" y="4125708"/>
              <a:ext cx="2136651" cy="1425147"/>
            </a:xfrm>
            <a:custGeom>
              <a:avLst/>
              <a:gdLst>
                <a:gd name="f0" fmla="val 10800000"/>
                <a:gd name="f1" fmla="val 5400000"/>
                <a:gd name="f2" fmla="val 180"/>
                <a:gd name="f3" fmla="val w"/>
                <a:gd name="f4" fmla="val h"/>
                <a:gd name="f5" fmla="val 0"/>
                <a:gd name="f6" fmla="val 2136650"/>
                <a:gd name="f7" fmla="val 1425146"/>
                <a:gd name="f8" fmla="+- 0 0 -90"/>
                <a:gd name="f9" fmla="*/ f3 1 2136650"/>
                <a:gd name="f10" fmla="*/ f4 1 1425146"/>
                <a:gd name="f11" fmla="+- f7 0 f5"/>
                <a:gd name="f12" fmla="+- f6 0 f5"/>
                <a:gd name="f13" fmla="*/ f8 f0 1"/>
                <a:gd name="f14" fmla="*/ f12 1 2136650"/>
                <a:gd name="f15" fmla="*/ f11 1 1425146"/>
                <a:gd name="f16" fmla="*/ 0 f12 1"/>
                <a:gd name="f17" fmla="*/ 0 f11 1"/>
                <a:gd name="f18" fmla="*/ 2136650 f12 1"/>
                <a:gd name="f19" fmla="*/ 1425146 f11 1"/>
                <a:gd name="f20" fmla="*/ f13 1 f2"/>
                <a:gd name="f21" fmla="*/ f16 1 2136650"/>
                <a:gd name="f22" fmla="*/ f17 1 1425146"/>
                <a:gd name="f23" fmla="*/ f18 1 2136650"/>
                <a:gd name="f24" fmla="*/ f19 1 142514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36650" h="1425146">
                  <a:moveTo>
                    <a:pt x="f5" y="f5"/>
                  </a:moveTo>
                  <a:lnTo>
                    <a:pt x="f6" y="f5"/>
                  </a:lnTo>
                  <a:lnTo>
                    <a:pt x="f6" y="f7"/>
                  </a:lnTo>
                  <a:lnTo>
                    <a:pt x="f5" y="f7"/>
                  </a:lnTo>
                  <a:lnTo>
                    <a:pt x="f5" y="f5"/>
                  </a:lnTo>
                  <a:close/>
                </a:path>
              </a:pathLst>
            </a:custGeom>
            <a:solidFill>
              <a:srgbClr val="DBDBD9">
                <a:alpha val="90000"/>
              </a:srgbClr>
            </a:solidFill>
            <a:ln w="34920" cap="flat">
              <a:solidFill>
                <a:srgbClr val="DBDBD9">
                  <a:alpha val="90000"/>
                </a:srgbClr>
              </a:solidFill>
              <a:prstDash val="solid"/>
              <a:miter/>
            </a:ln>
          </p:spPr>
          <p:txBody>
            <a:bodyPr vert="horz" wrap="square" lIns="341866" tIns="120901" rIns="120901" bIns="120901"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Franklin Gothic Book"/>
                </a:rPr>
                <a:t>Ingineri de retea, programatori web, developeri, experti in robotica si AI</a:t>
              </a:r>
            </a:p>
          </p:txBody>
        </p:sp>
        <p:sp>
          <p:nvSpPr>
            <p:cNvPr id="8" name="Freeform: Shape 7"/>
            <p:cNvSpPr/>
            <p:nvPr/>
          </p:nvSpPr>
          <p:spPr>
            <a:xfrm>
              <a:off x="7527066" y="2555802"/>
              <a:ext cx="2136651" cy="1425147"/>
            </a:xfrm>
            <a:custGeom>
              <a:avLst/>
              <a:gdLst>
                <a:gd name="f0" fmla="val 10800000"/>
                <a:gd name="f1" fmla="val 5400000"/>
                <a:gd name="f2" fmla="val 180"/>
                <a:gd name="f3" fmla="val w"/>
                <a:gd name="f4" fmla="val h"/>
                <a:gd name="f5" fmla="val 0"/>
                <a:gd name="f6" fmla="val 2136650"/>
                <a:gd name="f7" fmla="val 1425146"/>
                <a:gd name="f8" fmla="+- 0 0 -90"/>
                <a:gd name="f9" fmla="*/ f3 1 2136650"/>
                <a:gd name="f10" fmla="*/ f4 1 1425146"/>
                <a:gd name="f11" fmla="+- f7 0 f5"/>
                <a:gd name="f12" fmla="+- f6 0 f5"/>
                <a:gd name="f13" fmla="*/ f8 f0 1"/>
                <a:gd name="f14" fmla="*/ f12 1 2136650"/>
                <a:gd name="f15" fmla="*/ f11 1 1425146"/>
                <a:gd name="f16" fmla="*/ 0 f12 1"/>
                <a:gd name="f17" fmla="*/ 0 f11 1"/>
                <a:gd name="f18" fmla="*/ 2136650 f12 1"/>
                <a:gd name="f19" fmla="*/ 1425146 f11 1"/>
                <a:gd name="f20" fmla="*/ f13 1 f2"/>
                <a:gd name="f21" fmla="*/ f16 1 2136650"/>
                <a:gd name="f22" fmla="*/ f17 1 1425146"/>
                <a:gd name="f23" fmla="*/ f18 1 2136650"/>
                <a:gd name="f24" fmla="*/ f19 1 142514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36650" h="1425146">
                  <a:moveTo>
                    <a:pt x="f5" y="f5"/>
                  </a:moveTo>
                  <a:lnTo>
                    <a:pt x="f6" y="f5"/>
                  </a:lnTo>
                  <a:lnTo>
                    <a:pt x="f6" y="f7"/>
                  </a:lnTo>
                  <a:lnTo>
                    <a:pt x="f5" y="f7"/>
                  </a:lnTo>
                  <a:lnTo>
                    <a:pt x="f5" y="f5"/>
                  </a:lnTo>
                  <a:close/>
                </a:path>
              </a:pathLst>
            </a:custGeom>
            <a:solidFill>
              <a:srgbClr val="DBDBD9">
                <a:alpha val="90000"/>
              </a:srgbClr>
            </a:solidFill>
            <a:ln w="34920" cap="flat">
              <a:solidFill>
                <a:srgbClr val="DBDBD9">
                  <a:alpha val="90000"/>
                </a:srgbClr>
              </a:solidFill>
              <a:prstDash val="solid"/>
              <a:miter/>
            </a:ln>
          </p:spPr>
          <p:txBody>
            <a:bodyPr vert="horz" wrap="square" lIns="341866" tIns="120901" rIns="120901" bIns="120901" anchor="ctr" anchorCtr="0" compatLnSpc="1">
              <a:noAutofit/>
            </a:bodyPr>
            <a:lstStyle/>
            <a:p>
              <a:pPr marL="0" marR="0" lvl="0" indent="0" algn="l"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ro-RO" sz="1700" b="0" i="0" u="none" strike="noStrike" kern="1200" cap="none" spc="0" baseline="0">
                  <a:solidFill>
                    <a:srgbClr val="000000"/>
                  </a:solidFill>
                  <a:uFillTx/>
                  <a:latin typeface="Tw Cen MT"/>
                </a:rPr>
                <a:t>Vor</a:t>
              </a:r>
              <a:r>
                <a:rPr lang="fr-FR" sz="1700" b="0" i="0" u="none" strike="noStrike" kern="1200" cap="none" spc="0" baseline="0">
                  <a:solidFill>
                    <a:srgbClr val="000000"/>
                  </a:solidFill>
                  <a:uFillTx/>
                  <a:latin typeface="Franklin Gothic Book"/>
                </a:rPr>
                <a:t> </a:t>
              </a:r>
              <a:r>
                <a:rPr lang="ro-RO" sz="1700" b="0" i="0" u="none" strike="noStrike" kern="1200" cap="none" spc="0" baseline="0">
                  <a:solidFill>
                    <a:srgbClr val="000000"/>
                  </a:solidFill>
                  <a:uFillTx/>
                  <a:latin typeface="Tw Cen MT"/>
                </a:rPr>
                <a:t>fi create</a:t>
              </a:r>
              <a:r>
                <a:rPr lang="fr-FR" sz="1700" b="0" i="0" u="none" strike="noStrike" kern="1200" cap="none" spc="0" baseline="0">
                  <a:solidFill>
                    <a:srgbClr val="000000"/>
                  </a:solidFill>
                  <a:uFillTx/>
                  <a:latin typeface="Franklin Gothic Book"/>
                </a:rPr>
                <a:t> </a:t>
              </a:r>
              <a:r>
                <a:rPr lang="fr-FR" sz="1700" b="1" i="0" u="none" strike="noStrike" kern="1200" cap="none" spc="0" baseline="0">
                  <a:solidFill>
                    <a:srgbClr val="000000"/>
                  </a:solidFill>
                  <a:uFillTx/>
                  <a:latin typeface="Franklin Gothic Book"/>
                </a:rPr>
                <a:t>14,9</a:t>
              </a:r>
              <a:r>
                <a:rPr lang="fr-FR" sz="1700" b="0" i="0" u="none" strike="noStrike" kern="1200" cap="none" spc="0" baseline="0">
                  <a:solidFill>
                    <a:srgbClr val="000000"/>
                  </a:solidFill>
                  <a:uFillTx/>
                  <a:latin typeface="Franklin Gothic Book"/>
                </a:rPr>
                <a:t> milioane de noi locuri de muncă</a:t>
              </a:r>
              <a:endParaRPr lang="en-US" sz="1700" b="0" i="0" u="none" strike="noStrike" kern="1200" cap="none" spc="0" baseline="0">
                <a:solidFill>
                  <a:srgbClr val="000000"/>
                </a:solidFill>
                <a:uFillTx/>
                <a:latin typeface="Franklin Gothic Book"/>
              </a:endParaRPr>
            </a:p>
          </p:txBody>
        </p:sp>
        <p:sp>
          <p:nvSpPr>
            <p:cNvPr id="9" name="Freeform: Shape 8"/>
            <p:cNvSpPr/>
            <p:nvPr/>
          </p:nvSpPr>
          <p:spPr>
            <a:xfrm>
              <a:off x="5875632" y="2567827"/>
              <a:ext cx="1424434" cy="1424434"/>
            </a:xfrm>
            <a:custGeom>
              <a:avLst/>
              <a:gdLst>
                <a:gd name="f0" fmla="val 10800000"/>
                <a:gd name="f1" fmla="val 5400000"/>
                <a:gd name="f2" fmla="val 180"/>
                <a:gd name="f3" fmla="val w"/>
                <a:gd name="f4" fmla="val h"/>
                <a:gd name="f5" fmla="val 0"/>
                <a:gd name="f6" fmla="val 1424433"/>
                <a:gd name="f7" fmla="val 712217"/>
                <a:gd name="f8" fmla="val 318870"/>
                <a:gd name="f9" fmla="val 1105564"/>
                <a:gd name="f10" fmla="val 1424434"/>
                <a:gd name="f11" fmla="+- 0 0 -90"/>
                <a:gd name="f12" fmla="*/ f3 1 1424433"/>
                <a:gd name="f13" fmla="*/ f4 1 1424433"/>
                <a:gd name="f14" fmla="+- f6 0 f5"/>
                <a:gd name="f15" fmla="*/ f11 f0 1"/>
                <a:gd name="f16" fmla="*/ f14 1 1424433"/>
                <a:gd name="f17" fmla="*/ 0 f14 1"/>
                <a:gd name="f18" fmla="*/ 712217 f14 1"/>
                <a:gd name="f19" fmla="*/ 1424434 f14 1"/>
                <a:gd name="f20" fmla="*/ f15 1 f2"/>
                <a:gd name="f21" fmla="*/ f17 1 1424433"/>
                <a:gd name="f22" fmla="*/ f18 1 1424433"/>
                <a:gd name="f23" fmla="*/ f19 1 142443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1424433" h="142443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8C8D86"/>
            </a:solidFill>
            <a:ln w="34920" cap="flat">
              <a:solidFill>
                <a:srgbClr val="FFFFFF"/>
              </a:solidFill>
              <a:prstDash val="solid"/>
              <a:miter/>
            </a:ln>
          </p:spPr>
          <p:txBody>
            <a:bodyPr vert="horz" wrap="square" lIns="208602" tIns="208602" rIns="208602" bIns="208602" anchor="ctr" anchorCtr="1" compatLnSpc="1">
              <a:noAutofit/>
            </a:bodyPr>
            <a:lstStyle/>
            <a:p>
              <a:pPr marL="0" marR="0" lvl="0" indent="0" algn="ctr" defTabSz="2889247" rtl="0" fontAlgn="auto" hangingPunct="1">
                <a:lnSpc>
                  <a:spcPct val="90000"/>
                </a:lnSpc>
                <a:spcBef>
                  <a:spcPts val="0"/>
                </a:spcBef>
                <a:spcAft>
                  <a:spcPts val="2700"/>
                </a:spcAft>
                <a:buNone/>
                <a:tabLst/>
                <a:defRPr sz="1800" b="0" i="0" u="none" strike="noStrike" kern="0" cap="none" spc="0" baseline="0">
                  <a:solidFill>
                    <a:srgbClr val="000000"/>
                  </a:solidFill>
                  <a:uFillTx/>
                </a:defRPr>
              </a:pPr>
              <a:endParaRPr lang="en-US" sz="6500" b="0" i="0" u="none" strike="noStrike" kern="1200" cap="none" spc="0" baseline="0">
                <a:solidFill>
                  <a:srgbClr val="FFFFFF"/>
                </a:solidFill>
                <a:uFillTx/>
                <a:latin typeface="Franklin Gothic Book"/>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Ce ne rezrva viitorul</a:t>
            </a:r>
          </a:p>
        </p:txBody>
      </p:sp>
      <p:sp>
        <p:nvSpPr>
          <p:cNvPr id="3" name="Content Placeholder 2"/>
          <p:cNvSpPr txBox="1">
            <a:spLocks noGrp="1"/>
          </p:cNvSpPr>
          <p:nvPr>
            <p:ph idx="1"/>
          </p:nvPr>
        </p:nvSpPr>
        <p:spPr/>
        <p:txBody>
          <a:bodyPr/>
          <a:lstStyle/>
          <a:p>
            <a:pPr lvl="0"/>
            <a:r>
              <a:rPr lang="en-US"/>
              <a:t>Peste 7,1 milioane de locuri de muncă vor fi preluate de roboți în următorii 5 ani</a:t>
            </a:r>
          </a:p>
          <a:p>
            <a:pPr lvl="0"/>
            <a:r>
              <a:rPr lang="it-IT"/>
              <a:t>Cele mai afectate ţări, tarile cu econimie dezvoltata si puternic digitalizate: SUA, Japonia, China, Franţa, Germania, India, Italia, Australia și Marea Britanie</a:t>
            </a:r>
          </a:p>
          <a:p>
            <a:pPr lvl="0"/>
            <a:r>
              <a:rPr lang="it-IT"/>
              <a:t>Cu cat sunt mai multi angajati in domeniul stiintei si tehnologiei cu atat creste pib-ul tarii respective</a:t>
            </a:r>
          </a:p>
          <a:p>
            <a:pPr lvl="0"/>
            <a:endParaRPr lang="it-IT"/>
          </a:p>
          <a:p>
            <a:pPr lvl="0"/>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Digitalizarea in romania</a:t>
            </a:r>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1426262" y="1922489"/>
            <a:ext cx="8955158" cy="4135694"/>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p:cNvSpPr txBox="1">
            <a:spLocks noGrp="1"/>
          </p:cNvSpPr>
          <p:nvPr>
            <p:ph type="title"/>
          </p:nvPr>
        </p:nvSpPr>
        <p:spPr>
          <a:xfrm>
            <a:off x="913778" y="618518"/>
            <a:ext cx="10364449" cy="171642"/>
          </a:xfrm>
        </p:spPr>
        <p:txBody>
          <a:bodyPr/>
          <a:lstStyle/>
          <a:p>
            <a:endParaRPr lang="en-GB"/>
          </a:p>
        </p:txBody>
      </p:sp>
      <p:sp>
        <p:nvSpPr>
          <p:cNvPr id="3" name="Content Placeholder 2"/>
          <p:cNvSpPr txBox="1">
            <a:spLocks noGrp="1"/>
          </p:cNvSpPr>
          <p:nvPr>
            <p:ph idx="1"/>
          </p:nvPr>
        </p:nvSpPr>
        <p:spPr>
          <a:xfrm>
            <a:off x="913778" y="1669776"/>
            <a:ext cx="10363827" cy="4121429"/>
          </a:xfrm>
        </p:spPr>
        <p:txBody>
          <a:bodyPr/>
          <a:lstStyle/>
          <a:p>
            <a:pPr lvl="0">
              <a:lnSpc>
                <a:spcPct val="100000"/>
              </a:lnSpc>
            </a:pPr>
            <a:r>
              <a:rPr lang="en-US" sz="1700"/>
              <a:t>Strategia nationala privind agenda digitala pentru Romania 2020(SNADR), in care sunt definite patru domenii de actiune a fost adoptata in feb 2015, insa progresele in punerea in apliCARE SUNT LIMITATE </a:t>
            </a:r>
          </a:p>
          <a:p>
            <a:pPr lvl="0">
              <a:lnSpc>
                <a:spcPct val="100000"/>
              </a:lnSpc>
            </a:pPr>
            <a:r>
              <a:rPr lang="en-US" sz="1700"/>
              <a:t>România încă nu are o strategie națională clară pentru digitalizarea industriei proprii - Pentru a exploata oportunitățile digitale, este foarte important să existe o strategie clară de digitalizare a întreprinderilor din sectoarele creative și sectorul TIC, a comunităților de programatori, a antreprenorilor, precum și a asociațiilor civice și profesionale. </a:t>
            </a:r>
          </a:p>
          <a:p>
            <a:pPr lvl="0">
              <a:lnSpc>
                <a:spcPct val="100000"/>
              </a:lnSpc>
            </a:pPr>
            <a:r>
              <a:rPr lang="en-US" sz="1700"/>
              <a:t>În ceea ce privește integrarea tehnologiei digitale la nivelul întreprinderilor, România rămâne în continuare la finalul clasamentului și nu înregistrează progrese.</a:t>
            </a:r>
          </a:p>
          <a:p>
            <a:pPr lvl="0">
              <a:lnSpc>
                <a:spcPct val="100000"/>
              </a:lnSpc>
            </a:pPr>
            <a:r>
              <a:rPr lang="en-US" sz="1700"/>
              <a:t>Exista un decalaj semnificativ între nevoile pieței de absolvenți STEM și oferta universităților, in prezent, fiind acoperite doar 20% din nevoile pieței</a:t>
            </a:r>
          </a:p>
          <a:p>
            <a:pPr lvl="0">
              <a:lnSpc>
                <a:spcPct val="100000"/>
              </a:lnSpc>
            </a:pPr>
            <a:endParaRPr lang="en-US" sz="17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2584807" y="105814"/>
            <a:ext cx="7483531" cy="2480163"/>
          </a:xfrm>
        </p:spPr>
      </p:pic>
      <p:pic>
        <p:nvPicPr>
          <p:cNvPr id="4" name="Picture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083362" y="2642917"/>
            <a:ext cx="9879497" cy="338291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endParaRPr lang="en-GB"/>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2916506" y="157295"/>
            <a:ext cx="6917006" cy="2057400"/>
          </a:xfrm>
        </p:spPr>
      </p:pic>
      <p:pic>
        <p:nvPicPr>
          <p:cNvPr id="4" name="Picture 4">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277179" y="2279297"/>
            <a:ext cx="9558899" cy="387798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Femeile si lumea digitala</a:t>
            </a:r>
          </a:p>
        </p:txBody>
      </p:sp>
      <p:pic>
        <p:nvPicPr>
          <p:cNvPr id="3" name="Content Placeholder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stretch>
            <a:fillRect/>
          </a:stretch>
        </p:blipFill>
        <p:spPr>
          <a:xfrm>
            <a:off x="913778" y="2214695"/>
            <a:ext cx="9493501" cy="342423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Drople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TM04033925%5b%5bfn=Droplet%5d%5d</Template>
  <TotalTime>772</TotalTime>
  <Words>686</Words>
  <Application>Microsoft Office PowerPoint</Application>
  <PresentationFormat>Widescreen</PresentationFormat>
  <Paragraphs>80</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EON Brix Sans Black</vt:lpstr>
      <vt:lpstr>Franklin Gothic Book</vt:lpstr>
      <vt:lpstr>Tw Cen MT</vt:lpstr>
      <vt:lpstr>Droplet</vt:lpstr>
      <vt:lpstr>Impactul Digitalizarii asupra locurilor de munca</vt:lpstr>
      <vt:lpstr>PowerPoint Presentation</vt:lpstr>
      <vt:lpstr>Impactul AI până în 2027</vt:lpstr>
      <vt:lpstr>Ce ne rezrva viitorul</vt:lpstr>
      <vt:lpstr>Digitalizarea in romania</vt:lpstr>
      <vt:lpstr>PowerPoint Presentation</vt:lpstr>
      <vt:lpstr>PowerPoint Presentation</vt:lpstr>
      <vt:lpstr>PowerPoint Presentation</vt:lpstr>
      <vt:lpstr>Femeile si lumea digitala</vt:lpstr>
      <vt:lpstr>Digital Gender </vt:lpstr>
      <vt:lpstr>digitalizareA IN COMPANIILE DE GAZ cele mai importante modificari</vt:lpstr>
      <vt:lpstr>IMPACTUL ASUPRA muncii</vt:lpstr>
      <vt:lpstr>Impactul asupra numericului angajatilor</vt:lpstr>
      <vt:lpstr>Impactul asupra angajatilor</vt:lpstr>
      <vt:lpstr>Ce trebuie sa avem in vedere?</vt:lpstr>
      <vt:lpstr>Educartie &amp; competente</vt:lpstr>
      <vt:lpstr>PowerPoint Presentation</vt:lpstr>
      <vt:lpstr>Ce punem in loc ?</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Impactul Digitalizarii asupra locurilor de munca</dc:title>
  <dc:creator>Microsoft account</dc:creator>
  <cp:lastModifiedBy>Walter Van den Bossche</cp:lastModifiedBy>
  <cp:revision>15</cp:revision>
  <dcterms:created xsi:type="dcterms:W3CDTF">2019-12-03T21:27:11Z</dcterms:created>
  <dcterms:modified xsi:type="dcterms:W3CDTF">2020-02-03T12:06:09Z</dcterms:modified>
</cp:coreProperties>
</file>